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77" r:id="rId1"/>
  </p:sldMasterIdLst>
  <p:notesMasterIdLst>
    <p:notesMasterId r:id="rId15"/>
  </p:notesMasterIdLst>
  <p:handoutMasterIdLst>
    <p:handoutMasterId r:id="rId16"/>
  </p:handoutMasterIdLst>
  <p:sldIdLst>
    <p:sldId id="335" r:id="rId2"/>
    <p:sldId id="426" r:id="rId3"/>
    <p:sldId id="260" r:id="rId4"/>
    <p:sldId id="308" r:id="rId5"/>
    <p:sldId id="429" r:id="rId6"/>
    <p:sldId id="430" r:id="rId7"/>
    <p:sldId id="404" r:id="rId8"/>
    <p:sldId id="428" r:id="rId9"/>
    <p:sldId id="437" r:id="rId10"/>
    <p:sldId id="438" r:id="rId11"/>
    <p:sldId id="439" r:id="rId12"/>
    <p:sldId id="388" r:id="rId13"/>
    <p:sldId id="427" r:id="rId14"/>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CCECFF"/>
    <a:srgbClr val="FFCCFF"/>
    <a:srgbClr val="000000"/>
    <a:srgbClr val="5F5F5F"/>
    <a:srgbClr val="FF3300"/>
    <a:srgbClr val="99FF99"/>
    <a:srgbClr val="99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7884" autoAdjust="0"/>
    <p:restoredTop sz="94660" autoAdjust="0"/>
  </p:normalViewPr>
  <p:slideViewPr>
    <p:cSldViewPr>
      <p:cViewPr>
        <p:scale>
          <a:sx n="51" d="100"/>
          <a:sy n="51" d="100"/>
        </p:scale>
        <p:origin x="-1116" y="-750"/>
      </p:cViewPr>
      <p:guideLst>
        <p:guide orient="horz" pos="2208"/>
        <p:guide pos="19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48"/>
    </p:cViewPr>
  </p:sorterViewPr>
  <p:notesViewPr>
    <p:cSldViewPr>
      <p:cViewPr>
        <p:scale>
          <a:sx n="75" d="100"/>
          <a:sy n="75" d="100"/>
        </p:scale>
        <p:origin x="-648" y="450"/>
      </p:cViewPr>
      <p:guideLst>
        <p:guide orient="horz" pos="2929"/>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4978"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2857" tIns="46429" rIns="92857" bIns="46429" numCol="1" anchor="t" anchorCtr="0" compatLnSpc="1">
            <a:prstTxWarp prst="textNoShape">
              <a:avLst/>
            </a:prstTxWarp>
          </a:bodyPr>
          <a:lstStyle>
            <a:lvl1pPr algn="l" defTabSz="928688" eaLnBrk="0" hangingPunct="0">
              <a:defRPr sz="1200"/>
            </a:lvl1pPr>
          </a:lstStyle>
          <a:p>
            <a:pPr>
              <a:defRPr/>
            </a:pPr>
            <a:endParaRPr lang="en-US"/>
          </a:p>
        </p:txBody>
      </p:sp>
      <p:sp>
        <p:nvSpPr>
          <p:cNvPr id="254979" name="Rectangle 3"/>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2857" tIns="46429" rIns="92857" bIns="46429" numCol="1" anchor="t" anchorCtr="0" compatLnSpc="1">
            <a:prstTxWarp prst="textNoShape">
              <a:avLst/>
            </a:prstTxWarp>
          </a:bodyPr>
          <a:lstStyle>
            <a:lvl1pPr algn="r" defTabSz="928688" eaLnBrk="0" hangingPunct="0">
              <a:defRPr sz="1200"/>
            </a:lvl1pPr>
          </a:lstStyle>
          <a:p>
            <a:pPr>
              <a:defRPr/>
            </a:pPr>
            <a:endParaRPr lang="en-US"/>
          </a:p>
        </p:txBody>
      </p:sp>
      <p:sp>
        <p:nvSpPr>
          <p:cNvPr id="254980" name="Rectangle 4"/>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2857" tIns="46429" rIns="92857" bIns="46429" numCol="1" anchor="b" anchorCtr="0" compatLnSpc="1">
            <a:prstTxWarp prst="textNoShape">
              <a:avLst/>
            </a:prstTxWarp>
          </a:bodyPr>
          <a:lstStyle>
            <a:lvl1pPr algn="l" defTabSz="928688" eaLnBrk="0" hangingPunct="0">
              <a:defRPr sz="1200"/>
            </a:lvl1pPr>
          </a:lstStyle>
          <a:p>
            <a:pPr>
              <a:defRPr/>
            </a:pPr>
            <a:r>
              <a:rPr lang="en-US"/>
              <a:t>From Hawken, Pettersson, Mootz, and Anderson (2005). Copyright by The Guilford Press. Permission to reproduce this handout is granted to purchasers of the DVD for personal use only (see License to Reproduce Downloadable Files for details).</a:t>
            </a:r>
          </a:p>
        </p:txBody>
      </p:sp>
      <p:sp>
        <p:nvSpPr>
          <p:cNvPr id="254981" name="Rectangle 5"/>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2857" tIns="46429" rIns="92857" bIns="46429" numCol="1" anchor="b" anchorCtr="0" compatLnSpc="1">
            <a:prstTxWarp prst="textNoShape">
              <a:avLst/>
            </a:prstTxWarp>
          </a:bodyPr>
          <a:lstStyle>
            <a:lvl1pPr algn="r" defTabSz="928688" eaLnBrk="0" hangingPunct="0">
              <a:defRPr sz="1200"/>
            </a:lvl1pPr>
          </a:lstStyle>
          <a:p>
            <a:pPr>
              <a:defRPr/>
            </a:pPr>
            <a:fld id="{8CC2B697-20D4-4B83-8BCA-A01385FE103D}"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3038475" cy="465138"/>
          </a:xfrm>
          <a:prstGeom prst="rect">
            <a:avLst/>
          </a:prstGeom>
          <a:noFill/>
          <a:ln w="12700">
            <a:noFill/>
            <a:miter lim="800000"/>
            <a:headEnd type="none" w="sm" len="sm"/>
            <a:tailEnd type="none" w="sm" len="sm"/>
          </a:ln>
          <a:effectLst/>
        </p:spPr>
        <p:txBody>
          <a:bodyPr vert="horz" wrap="square" lIns="92857" tIns="46429" rIns="92857" bIns="46429" numCol="1" anchor="t" anchorCtr="0" compatLnSpc="1">
            <a:prstTxWarp prst="textNoShape">
              <a:avLst/>
            </a:prstTxWarp>
          </a:bodyPr>
          <a:lstStyle>
            <a:lvl1pPr algn="l" defTabSz="928688" eaLnBrk="0" hangingPunct="0">
              <a:defRPr sz="1200">
                <a:latin typeface="Times New Roman" pitchFamily="18" charset="0"/>
              </a:defRPr>
            </a:lvl1pPr>
          </a:lstStyle>
          <a:p>
            <a:pPr>
              <a:defRPr/>
            </a:pPr>
            <a:endParaRPr lang="en-US"/>
          </a:p>
        </p:txBody>
      </p:sp>
      <p:sp>
        <p:nvSpPr>
          <p:cNvPr id="66563" name="Rectangle 3"/>
          <p:cNvSpPr>
            <a:spLocks noGrp="1" noChangeArrowheads="1"/>
          </p:cNvSpPr>
          <p:nvPr>
            <p:ph type="dt" idx="1"/>
          </p:nvPr>
        </p:nvSpPr>
        <p:spPr bwMode="auto">
          <a:xfrm>
            <a:off x="3971925" y="0"/>
            <a:ext cx="3038475" cy="465138"/>
          </a:xfrm>
          <a:prstGeom prst="rect">
            <a:avLst/>
          </a:prstGeom>
          <a:noFill/>
          <a:ln w="12700">
            <a:noFill/>
            <a:miter lim="800000"/>
            <a:headEnd type="none" w="sm" len="sm"/>
            <a:tailEnd type="none" w="sm" len="sm"/>
          </a:ln>
          <a:effectLst/>
        </p:spPr>
        <p:txBody>
          <a:bodyPr vert="horz" wrap="square" lIns="92857" tIns="46429" rIns="92857" bIns="46429" numCol="1" anchor="t" anchorCtr="0" compatLnSpc="1">
            <a:prstTxWarp prst="textNoShape">
              <a:avLst/>
            </a:prstTxWarp>
          </a:bodyPr>
          <a:lstStyle>
            <a:lvl1pPr algn="r" defTabSz="928688" eaLnBrk="0" hangingPunct="0">
              <a:defRPr sz="1200">
                <a:latin typeface="Times New Roman" pitchFamily="18" charset="0"/>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82688" y="698500"/>
            <a:ext cx="4646612" cy="3484563"/>
          </a:xfrm>
          <a:prstGeom prst="rect">
            <a:avLst/>
          </a:prstGeom>
          <a:noFill/>
          <a:ln w="9525">
            <a:solidFill>
              <a:srgbClr val="000000"/>
            </a:solidFill>
            <a:miter lim="800000"/>
            <a:headEnd/>
            <a:tailEnd/>
          </a:ln>
        </p:spPr>
      </p:sp>
      <p:sp>
        <p:nvSpPr>
          <p:cNvPr id="66565" name="Rectangle 5"/>
          <p:cNvSpPr>
            <a:spLocks noGrp="1" noChangeArrowheads="1"/>
          </p:cNvSpPr>
          <p:nvPr>
            <p:ph type="body" sz="quarter" idx="3"/>
          </p:nvPr>
        </p:nvSpPr>
        <p:spPr bwMode="auto">
          <a:xfrm>
            <a:off x="935038" y="4416425"/>
            <a:ext cx="5140325" cy="4181475"/>
          </a:xfrm>
          <a:prstGeom prst="rect">
            <a:avLst/>
          </a:prstGeom>
          <a:noFill/>
          <a:ln w="12700">
            <a:noFill/>
            <a:miter lim="800000"/>
            <a:headEnd type="none" w="sm" len="sm"/>
            <a:tailEnd type="none" w="sm" len="sm"/>
          </a:ln>
          <a:effectLst/>
        </p:spPr>
        <p:txBody>
          <a:bodyPr vert="horz" wrap="square" lIns="92857" tIns="46429" rIns="92857" bIns="46429" numCol="1" anchor="t" anchorCtr="0" compatLnSpc="1">
            <a:prstTxWarp prst="textNoShape">
              <a:avLst/>
            </a:prstTxWarp>
          </a:bodyPr>
          <a:lstStyle/>
          <a:p>
            <a:pPr lvl="0"/>
            <a:r>
              <a:rPr lang="en-US" noProof="0" smtClean="0"/>
              <a:t>Click to edit Master text styles</a:t>
            </a:r>
          </a:p>
          <a:p>
            <a:pPr lvl="0"/>
            <a:r>
              <a:rPr lang="en-US" noProof="0" smtClean="0"/>
              <a:t>Second level</a:t>
            </a:r>
          </a:p>
          <a:p>
            <a:pPr lvl="0"/>
            <a:r>
              <a:rPr lang="en-US" noProof="0" smtClean="0"/>
              <a:t>Third level</a:t>
            </a:r>
          </a:p>
          <a:p>
            <a:pPr lvl="0"/>
            <a:r>
              <a:rPr lang="en-US" noProof="0" smtClean="0"/>
              <a:t>Fourth level</a:t>
            </a:r>
          </a:p>
          <a:p>
            <a:pPr lvl="0"/>
            <a:r>
              <a:rPr lang="en-US" noProof="0" smtClean="0"/>
              <a:t>Fifth level</a:t>
            </a:r>
          </a:p>
        </p:txBody>
      </p:sp>
      <p:sp>
        <p:nvSpPr>
          <p:cNvPr id="66566" name="Rectangle 6"/>
          <p:cNvSpPr>
            <a:spLocks noGrp="1" noChangeArrowheads="1"/>
          </p:cNvSpPr>
          <p:nvPr>
            <p:ph type="ftr" sz="quarter" idx="4"/>
          </p:nvPr>
        </p:nvSpPr>
        <p:spPr bwMode="auto">
          <a:xfrm>
            <a:off x="0" y="8831263"/>
            <a:ext cx="3038475" cy="465137"/>
          </a:xfrm>
          <a:prstGeom prst="rect">
            <a:avLst/>
          </a:prstGeom>
          <a:noFill/>
          <a:ln w="12700">
            <a:noFill/>
            <a:miter lim="800000"/>
            <a:headEnd type="none" w="sm" len="sm"/>
            <a:tailEnd type="none" w="sm" len="sm"/>
          </a:ln>
          <a:effectLst/>
        </p:spPr>
        <p:txBody>
          <a:bodyPr vert="horz" wrap="square" lIns="92857" tIns="46429" rIns="92857" bIns="46429" numCol="1" anchor="b" anchorCtr="0" compatLnSpc="1">
            <a:prstTxWarp prst="textNoShape">
              <a:avLst/>
            </a:prstTxWarp>
          </a:bodyPr>
          <a:lstStyle>
            <a:lvl1pPr algn="l" defTabSz="928688" eaLnBrk="0" hangingPunct="0">
              <a:defRPr sz="1200">
                <a:latin typeface="Times New Roman" pitchFamily="18" charset="0"/>
              </a:defRPr>
            </a:lvl1pPr>
          </a:lstStyle>
          <a:p>
            <a:pPr>
              <a:defRPr/>
            </a:pPr>
            <a:r>
              <a:rPr lang="en-US"/>
              <a:t>From Hawken, Pettersson, Mootz, and Anderson (2005). Copyright by The Guilford Press. Permission to reproduce this handout is granted to purchasers of the DVD for personal use only (see License to Reproduce Downloadable Files for details).</a:t>
            </a:r>
          </a:p>
        </p:txBody>
      </p:sp>
      <p:sp>
        <p:nvSpPr>
          <p:cNvPr id="66567" name="Rectangle 7"/>
          <p:cNvSpPr>
            <a:spLocks noGrp="1" noChangeArrowheads="1"/>
          </p:cNvSpPr>
          <p:nvPr>
            <p:ph type="sldNum" sz="quarter" idx="5"/>
          </p:nvPr>
        </p:nvSpPr>
        <p:spPr bwMode="auto">
          <a:xfrm>
            <a:off x="3971925" y="8831263"/>
            <a:ext cx="3038475" cy="465137"/>
          </a:xfrm>
          <a:prstGeom prst="rect">
            <a:avLst/>
          </a:prstGeom>
          <a:noFill/>
          <a:ln w="12700">
            <a:noFill/>
            <a:miter lim="800000"/>
            <a:headEnd type="none" w="sm" len="sm"/>
            <a:tailEnd type="none" w="sm" len="sm"/>
          </a:ln>
          <a:effectLst/>
        </p:spPr>
        <p:txBody>
          <a:bodyPr vert="horz" wrap="square" lIns="92857" tIns="46429" rIns="92857" bIns="46429" numCol="1" anchor="b" anchorCtr="0" compatLnSpc="1">
            <a:prstTxWarp prst="textNoShape">
              <a:avLst/>
            </a:prstTxWarp>
          </a:bodyPr>
          <a:lstStyle>
            <a:lvl1pPr algn="r" defTabSz="928688" eaLnBrk="0" hangingPunct="0">
              <a:defRPr sz="1200">
                <a:latin typeface="Times New Roman" pitchFamily="18" charset="0"/>
              </a:defRPr>
            </a:lvl1pPr>
          </a:lstStyle>
          <a:p>
            <a:pPr>
              <a:defRPr/>
            </a:pPr>
            <a:fld id="{652F5196-B115-4B88-BABE-4664339ED540}" type="slidenum">
              <a:rPr lang="en-US"/>
              <a:pPr>
                <a:defRPr/>
              </a:pPr>
              <a:t>‹#›</a:t>
            </a:fld>
            <a:endParaRPr lang="en-US"/>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742950" indent="-28575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1143000" indent="-228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600200" indent="-228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2057400" indent="-228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6"/>
          <p:cNvSpPr>
            <a:spLocks noGrp="1" noChangeArrowheads="1"/>
          </p:cNvSpPr>
          <p:nvPr>
            <p:ph type="ftr" sz="quarter" idx="4"/>
          </p:nvPr>
        </p:nvSpPr>
        <p:spPr>
          <a:noFill/>
        </p:spPr>
        <p:txBody>
          <a:bodyPr/>
          <a:lstStyle/>
          <a:p>
            <a:r>
              <a:rPr lang="en-US" smtClean="0"/>
              <a:t>From Hawken, Pettersson, Mootz, and Anderson (2005). Copyright by The Guilford Press. Permission to reproduce this handout is granted to purchasers of the DVD for personal use only (see License to Reproduce Downloadable Files for details).</a:t>
            </a:r>
          </a:p>
        </p:txBody>
      </p:sp>
      <p:sp>
        <p:nvSpPr>
          <p:cNvPr id="16386" name="Rectangle 7"/>
          <p:cNvSpPr>
            <a:spLocks noGrp="1" noChangeArrowheads="1"/>
          </p:cNvSpPr>
          <p:nvPr>
            <p:ph type="sldNum" sz="quarter" idx="5"/>
          </p:nvPr>
        </p:nvSpPr>
        <p:spPr>
          <a:noFill/>
        </p:spPr>
        <p:txBody>
          <a:bodyPr/>
          <a:lstStyle/>
          <a:p>
            <a:fld id="{BACA1F39-B6A0-4481-A607-2692184E1480}" type="slidenum">
              <a:rPr lang="en-US" smtClean="0"/>
              <a:pPr/>
              <a:t>1</a:t>
            </a:fld>
            <a:endParaRPr lang="en-US" smtClean="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1" name="Rectangle 6"/>
          <p:cNvSpPr>
            <a:spLocks noGrp="1" noChangeArrowheads="1"/>
          </p:cNvSpPr>
          <p:nvPr>
            <p:ph type="ftr" sz="quarter" idx="4"/>
          </p:nvPr>
        </p:nvSpPr>
        <p:spPr>
          <a:noFill/>
        </p:spPr>
        <p:txBody>
          <a:bodyPr/>
          <a:lstStyle/>
          <a:p>
            <a:r>
              <a:rPr lang="en-US" smtClean="0"/>
              <a:t>From Hawken, Pettersson, Mootz, and Anderson (2005). Copyright by The Guilford Press. Permission to reproduce this handout is granted to purchasers of the DVD for personal use only (see License to Reproduce Downloadable Files for details).</a:t>
            </a:r>
          </a:p>
        </p:txBody>
      </p:sp>
      <p:sp>
        <p:nvSpPr>
          <p:cNvPr id="465922" name="Rectangle 7"/>
          <p:cNvSpPr>
            <a:spLocks noGrp="1" noChangeArrowheads="1"/>
          </p:cNvSpPr>
          <p:nvPr>
            <p:ph type="sldNum" sz="quarter" idx="5"/>
          </p:nvPr>
        </p:nvSpPr>
        <p:spPr>
          <a:noFill/>
        </p:spPr>
        <p:txBody>
          <a:bodyPr/>
          <a:lstStyle/>
          <a:p>
            <a:fld id="{B5A82436-A7B0-4AED-BD96-0B9876B0901E}" type="slidenum">
              <a:rPr lang="en-US" smtClean="0"/>
              <a:pPr/>
              <a:t>10</a:t>
            </a:fld>
            <a:endParaRPr lang="en-US" smtClean="0"/>
          </a:p>
        </p:txBody>
      </p:sp>
      <p:sp>
        <p:nvSpPr>
          <p:cNvPr id="465923" name="Rectangle 2"/>
          <p:cNvSpPr>
            <a:spLocks noGrp="1" noRot="1" noChangeAspect="1" noChangeArrowheads="1" noTextEdit="1"/>
          </p:cNvSpPr>
          <p:nvPr>
            <p:ph type="sldImg"/>
          </p:nvPr>
        </p:nvSpPr>
        <p:spPr>
          <a:ln/>
        </p:spPr>
      </p:sp>
      <p:sp>
        <p:nvSpPr>
          <p:cNvPr id="465924"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69" name="Rectangle 6"/>
          <p:cNvSpPr>
            <a:spLocks noGrp="1" noChangeArrowheads="1"/>
          </p:cNvSpPr>
          <p:nvPr>
            <p:ph type="ftr" sz="quarter" idx="4"/>
          </p:nvPr>
        </p:nvSpPr>
        <p:spPr>
          <a:noFill/>
        </p:spPr>
        <p:txBody>
          <a:bodyPr/>
          <a:lstStyle/>
          <a:p>
            <a:r>
              <a:rPr lang="en-US" smtClean="0"/>
              <a:t>From Hawken, Pettersson, Mootz, and Anderson (2005). Copyright by The Guilford Press. Permission to reproduce this handout is granted to purchasers of the DVD for personal use only (see License to Reproduce Downloadable Files for details).</a:t>
            </a:r>
          </a:p>
        </p:txBody>
      </p:sp>
      <p:sp>
        <p:nvSpPr>
          <p:cNvPr id="467970" name="Rectangle 7"/>
          <p:cNvSpPr>
            <a:spLocks noGrp="1" noChangeArrowheads="1"/>
          </p:cNvSpPr>
          <p:nvPr>
            <p:ph type="sldNum" sz="quarter" idx="5"/>
          </p:nvPr>
        </p:nvSpPr>
        <p:spPr>
          <a:noFill/>
        </p:spPr>
        <p:txBody>
          <a:bodyPr/>
          <a:lstStyle/>
          <a:p>
            <a:fld id="{781497B4-F1B1-4F66-826B-CA19DA35176B}" type="slidenum">
              <a:rPr lang="en-US" smtClean="0"/>
              <a:pPr/>
              <a:t>11</a:t>
            </a:fld>
            <a:endParaRPr lang="en-US" smtClean="0"/>
          </a:p>
        </p:txBody>
      </p:sp>
      <p:sp>
        <p:nvSpPr>
          <p:cNvPr id="467971" name="Rectangle 2"/>
          <p:cNvSpPr>
            <a:spLocks noGrp="1" noRot="1" noChangeAspect="1" noChangeArrowheads="1" noTextEdit="1"/>
          </p:cNvSpPr>
          <p:nvPr>
            <p:ph type="sldImg"/>
          </p:nvPr>
        </p:nvSpPr>
        <p:spPr>
          <a:ln/>
        </p:spPr>
      </p:sp>
      <p:sp>
        <p:nvSpPr>
          <p:cNvPr id="467972"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017" name="Rectangle 6"/>
          <p:cNvSpPr>
            <a:spLocks noGrp="1" noChangeArrowheads="1"/>
          </p:cNvSpPr>
          <p:nvPr>
            <p:ph type="ftr" sz="quarter" idx="4"/>
          </p:nvPr>
        </p:nvSpPr>
        <p:spPr>
          <a:noFill/>
        </p:spPr>
        <p:txBody>
          <a:bodyPr/>
          <a:lstStyle/>
          <a:p>
            <a:r>
              <a:rPr lang="en-US" smtClean="0"/>
              <a:t>From Hawken, Pettersson, Mootz, and Anderson (2005). Copyright by The Guilford Press. Permission to reproduce this handout is granted to purchasers of the DVD for personal use only (see License to Reproduce Downloadable Files for details).</a:t>
            </a:r>
          </a:p>
        </p:txBody>
      </p:sp>
      <p:sp>
        <p:nvSpPr>
          <p:cNvPr id="470018" name="Rectangle 7"/>
          <p:cNvSpPr>
            <a:spLocks noGrp="1" noChangeArrowheads="1"/>
          </p:cNvSpPr>
          <p:nvPr>
            <p:ph type="sldNum" sz="quarter" idx="5"/>
          </p:nvPr>
        </p:nvSpPr>
        <p:spPr>
          <a:noFill/>
        </p:spPr>
        <p:txBody>
          <a:bodyPr/>
          <a:lstStyle/>
          <a:p>
            <a:fld id="{E0AE7DC3-C4F8-432B-B987-37A79DE2D5B9}" type="slidenum">
              <a:rPr lang="en-US" smtClean="0"/>
              <a:pPr/>
              <a:t>12</a:t>
            </a:fld>
            <a:endParaRPr lang="en-US" smtClean="0"/>
          </a:p>
        </p:txBody>
      </p:sp>
      <p:sp>
        <p:nvSpPr>
          <p:cNvPr id="470019" name="Rectangle 2"/>
          <p:cNvSpPr>
            <a:spLocks noGrp="1" noRot="1" noChangeAspect="1" noChangeArrowheads="1" noTextEdit="1"/>
          </p:cNvSpPr>
          <p:nvPr>
            <p:ph type="sldImg"/>
          </p:nvPr>
        </p:nvSpPr>
        <p:spPr>
          <a:ln/>
        </p:spPr>
      </p:sp>
      <p:sp>
        <p:nvSpPr>
          <p:cNvPr id="470020"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5" name="Rectangle 6"/>
          <p:cNvSpPr>
            <a:spLocks noGrp="1" noChangeArrowheads="1"/>
          </p:cNvSpPr>
          <p:nvPr>
            <p:ph type="ftr" sz="quarter" idx="4"/>
          </p:nvPr>
        </p:nvSpPr>
        <p:spPr>
          <a:noFill/>
        </p:spPr>
        <p:txBody>
          <a:bodyPr/>
          <a:lstStyle/>
          <a:p>
            <a:r>
              <a:rPr lang="en-US" smtClean="0"/>
              <a:t>From Hawken, Pettersson, Mootz, and Anderson (2005). Copyright by The Guilford Press. Permission to reproduce this handout is granted to purchasers of the DVD for personal use only (see License to Reproduce Downloadable Files for details).</a:t>
            </a:r>
          </a:p>
        </p:txBody>
      </p:sp>
      <p:sp>
        <p:nvSpPr>
          <p:cNvPr id="472066" name="Rectangle 7"/>
          <p:cNvSpPr>
            <a:spLocks noGrp="1" noChangeArrowheads="1"/>
          </p:cNvSpPr>
          <p:nvPr>
            <p:ph type="sldNum" sz="quarter" idx="5"/>
          </p:nvPr>
        </p:nvSpPr>
        <p:spPr>
          <a:noFill/>
        </p:spPr>
        <p:txBody>
          <a:bodyPr/>
          <a:lstStyle/>
          <a:p>
            <a:fld id="{A332664B-5463-4D32-AA2B-8DB2715B4602}" type="slidenum">
              <a:rPr lang="en-US" smtClean="0"/>
              <a:pPr/>
              <a:t>13</a:t>
            </a:fld>
            <a:endParaRPr lang="en-US" smtClean="0"/>
          </a:p>
        </p:txBody>
      </p:sp>
      <p:sp>
        <p:nvSpPr>
          <p:cNvPr id="472067" name="Rectangle 2"/>
          <p:cNvSpPr>
            <a:spLocks noGrp="1" noRot="1" noChangeAspect="1" noChangeArrowheads="1" noTextEdit="1"/>
          </p:cNvSpPr>
          <p:nvPr>
            <p:ph type="sldImg"/>
          </p:nvPr>
        </p:nvSpPr>
        <p:spPr>
          <a:ln/>
        </p:spPr>
      </p:sp>
      <p:sp>
        <p:nvSpPr>
          <p:cNvPr id="472068"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5" name="Rectangle 6"/>
          <p:cNvSpPr>
            <a:spLocks noGrp="1" noChangeArrowheads="1"/>
          </p:cNvSpPr>
          <p:nvPr>
            <p:ph type="ftr" sz="quarter" idx="4"/>
          </p:nvPr>
        </p:nvSpPr>
        <p:spPr>
          <a:noFill/>
        </p:spPr>
        <p:txBody>
          <a:bodyPr/>
          <a:lstStyle/>
          <a:p>
            <a:r>
              <a:rPr lang="en-US" smtClean="0"/>
              <a:t>From Hawken, Pettersson, Mootz, and Anderson (2005). Copyright by The Guilford Press. Permission to reproduce this handout is granted to purchasers of the DVD for personal use only (see License to Reproduce Downloadable Files for details).</a:t>
            </a:r>
          </a:p>
        </p:txBody>
      </p:sp>
      <p:sp>
        <p:nvSpPr>
          <p:cNvPr id="446466" name="Rectangle 7"/>
          <p:cNvSpPr>
            <a:spLocks noGrp="1" noChangeArrowheads="1"/>
          </p:cNvSpPr>
          <p:nvPr>
            <p:ph type="sldNum" sz="quarter" idx="5"/>
          </p:nvPr>
        </p:nvSpPr>
        <p:spPr>
          <a:noFill/>
        </p:spPr>
        <p:txBody>
          <a:bodyPr/>
          <a:lstStyle/>
          <a:p>
            <a:fld id="{C0D4A5E4-FCC9-4EBC-8F85-F6E5CC1435DC}" type="slidenum">
              <a:rPr lang="en-US" smtClean="0"/>
              <a:pPr/>
              <a:t>2</a:t>
            </a:fld>
            <a:endParaRPr lang="en-US" smtClean="0"/>
          </a:p>
        </p:txBody>
      </p:sp>
      <p:sp>
        <p:nvSpPr>
          <p:cNvPr id="446467" name="Rectangle 2"/>
          <p:cNvSpPr>
            <a:spLocks noGrp="1" noRot="1" noChangeAspect="1" noChangeArrowheads="1" noTextEdit="1"/>
          </p:cNvSpPr>
          <p:nvPr>
            <p:ph type="sldImg"/>
          </p:nvPr>
        </p:nvSpPr>
        <p:spPr>
          <a:ln/>
        </p:spPr>
      </p:sp>
      <p:sp>
        <p:nvSpPr>
          <p:cNvPr id="446468"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3" name="Rectangle 6"/>
          <p:cNvSpPr>
            <a:spLocks noGrp="1" noChangeArrowheads="1"/>
          </p:cNvSpPr>
          <p:nvPr>
            <p:ph type="ftr" sz="quarter" idx="4"/>
          </p:nvPr>
        </p:nvSpPr>
        <p:spPr>
          <a:noFill/>
        </p:spPr>
        <p:txBody>
          <a:bodyPr/>
          <a:lstStyle/>
          <a:p>
            <a:r>
              <a:rPr lang="en-US" smtClean="0"/>
              <a:t>From Hawken, Pettersson, Mootz, and Anderson (2005). Copyright by The Guilford Press. Permission to reproduce this handout is granted to purchasers of the DVD for personal use only (see License to Reproduce Downloadable Files for details).</a:t>
            </a:r>
          </a:p>
        </p:txBody>
      </p:sp>
      <p:sp>
        <p:nvSpPr>
          <p:cNvPr id="448514" name="Rectangle 7"/>
          <p:cNvSpPr>
            <a:spLocks noGrp="1" noChangeArrowheads="1"/>
          </p:cNvSpPr>
          <p:nvPr>
            <p:ph type="sldNum" sz="quarter" idx="5"/>
          </p:nvPr>
        </p:nvSpPr>
        <p:spPr>
          <a:noFill/>
        </p:spPr>
        <p:txBody>
          <a:bodyPr/>
          <a:lstStyle/>
          <a:p>
            <a:fld id="{E55F2E41-A7E4-4F63-8206-9D36B8071AFA}" type="slidenum">
              <a:rPr lang="en-US" smtClean="0"/>
              <a:pPr/>
              <a:t>3</a:t>
            </a:fld>
            <a:endParaRPr lang="en-US" smtClean="0"/>
          </a:p>
        </p:txBody>
      </p:sp>
      <p:sp>
        <p:nvSpPr>
          <p:cNvPr id="448515" name="Rectangle 2"/>
          <p:cNvSpPr>
            <a:spLocks noGrp="1" noRot="1" noChangeAspect="1" noChangeArrowheads="1" noTextEdit="1"/>
          </p:cNvSpPr>
          <p:nvPr>
            <p:ph type="sldImg"/>
          </p:nvPr>
        </p:nvSpPr>
        <p:spPr>
          <a:ln/>
        </p:spPr>
      </p:sp>
      <p:sp>
        <p:nvSpPr>
          <p:cNvPr id="448516" name="Rectangle 3"/>
          <p:cNvSpPr>
            <a:spLocks noGrp="1" noChangeArrowheads="1"/>
          </p:cNvSpPr>
          <p:nvPr>
            <p:ph type="body" idx="1"/>
          </p:nvPr>
        </p:nvSpPr>
        <p:spPr>
          <a:noFill/>
          <a:ln w="9525"/>
        </p:spPr>
        <p:txBody>
          <a:bodyPr/>
          <a:lstStyle/>
          <a:p>
            <a:pPr marL="228600" indent="-228600">
              <a:lnSpc>
                <a:spcPct val="80000"/>
              </a:lnSpc>
              <a:buFontTx/>
              <a:buAutoNum type="arabicParenR"/>
            </a:pPr>
            <a:r>
              <a:rPr lang="en-US" sz="800" smtClean="0"/>
              <a:t>Student recommended for BEP by Teacher, parent, other school personnel?</a:t>
            </a:r>
          </a:p>
          <a:p>
            <a:pPr marL="228600" indent="-228600">
              <a:lnSpc>
                <a:spcPct val="80000"/>
              </a:lnSpc>
              <a:buFontTx/>
              <a:buAutoNum type="arabicParenR"/>
            </a:pPr>
            <a:r>
              <a:rPr lang="en-US" sz="800" smtClean="0"/>
              <a:t> Prior to BEP implementation- meeting with Counselor, parent and student</a:t>
            </a:r>
          </a:p>
          <a:p>
            <a:pPr marL="228600" indent="-228600">
              <a:lnSpc>
                <a:spcPct val="80000"/>
              </a:lnSpc>
            </a:pPr>
            <a:r>
              <a:rPr lang="en-US" sz="800" smtClean="0"/>
              <a:t>   Go over expectations for each party (parent, school, and student)</a:t>
            </a:r>
          </a:p>
          <a:p>
            <a:pPr marL="228600" indent="-228600">
              <a:lnSpc>
                <a:spcPct val="80000"/>
              </a:lnSpc>
            </a:pPr>
            <a:r>
              <a:rPr lang="en-US" sz="800" smtClean="0"/>
              <a:t>   Set goal</a:t>
            </a:r>
          </a:p>
          <a:p>
            <a:pPr marL="228600" indent="-228600">
              <a:lnSpc>
                <a:spcPct val="80000"/>
              </a:lnSpc>
            </a:pPr>
            <a:r>
              <a:rPr lang="en-US" sz="800" smtClean="0"/>
              <a:t>    Sometimes contract is signed (I don’t know if you this was ever used Kelly)</a:t>
            </a:r>
          </a:p>
          <a:p>
            <a:pPr marL="228600" indent="-228600">
              <a:lnSpc>
                <a:spcPct val="80000"/>
              </a:lnSpc>
            </a:pPr>
            <a:r>
              <a:rPr lang="en-US" sz="800" smtClean="0"/>
              <a:t>3) BEP Implemented</a:t>
            </a:r>
          </a:p>
          <a:p>
            <a:pPr marL="228600" indent="-228600">
              <a:lnSpc>
                <a:spcPct val="80000"/>
              </a:lnSpc>
            </a:pPr>
            <a:r>
              <a:rPr lang="en-US" sz="800" smtClean="0"/>
              <a:t>4) Morning check-in</a:t>
            </a:r>
          </a:p>
          <a:p>
            <a:pPr marL="228600" indent="-228600">
              <a:lnSpc>
                <a:spcPct val="80000"/>
              </a:lnSpc>
            </a:pPr>
            <a:r>
              <a:rPr lang="en-US" sz="800" smtClean="0"/>
              <a:t>	What did you check for?  Pencil, binder, agenda, BEP form from day before</a:t>
            </a:r>
          </a:p>
          <a:p>
            <a:pPr marL="228600" indent="-228600">
              <a:lnSpc>
                <a:spcPct val="80000"/>
              </a:lnSpc>
            </a:pPr>
            <a:r>
              <a:rPr lang="en-US" sz="800" smtClean="0"/>
              <a:t>	Gave students supplies if they did not have them to help them be successful</a:t>
            </a:r>
          </a:p>
          <a:p>
            <a:pPr marL="228600" indent="-228600">
              <a:lnSpc>
                <a:spcPct val="80000"/>
              </a:lnSpc>
            </a:pPr>
            <a:r>
              <a:rPr lang="en-US" sz="800" smtClean="0"/>
              <a:t>	BEP Daily progress report given (can flip to next slide to show)</a:t>
            </a:r>
          </a:p>
          <a:p>
            <a:pPr marL="228600" indent="-228600">
              <a:lnSpc>
                <a:spcPct val="80000"/>
              </a:lnSpc>
            </a:pPr>
            <a:r>
              <a:rPr lang="en-US" sz="800" smtClean="0"/>
              <a:t>Teacher Feedback</a:t>
            </a:r>
          </a:p>
          <a:p>
            <a:pPr marL="228600" indent="-228600">
              <a:lnSpc>
                <a:spcPct val="80000"/>
              </a:lnSpc>
            </a:pPr>
            <a:r>
              <a:rPr lang="en-US" sz="800" smtClean="0"/>
              <a:t>	Student carries card to teachers</a:t>
            </a:r>
          </a:p>
          <a:p>
            <a:pPr marL="228600" indent="-228600">
              <a:lnSpc>
                <a:spcPct val="80000"/>
              </a:lnSpc>
            </a:pPr>
            <a:r>
              <a:rPr lang="en-US" sz="800" smtClean="0"/>
              <a:t>	Teachers have been trained to provide some sort of positive interaction upon 	receiving the card</a:t>
            </a:r>
          </a:p>
          <a:p>
            <a:pPr marL="228600" indent="-228600">
              <a:lnSpc>
                <a:spcPct val="80000"/>
              </a:lnSpc>
            </a:pPr>
            <a:r>
              <a:rPr lang="en-US" sz="800" smtClean="0"/>
              <a:t>	-Teachers have also been trained not to use the system as punishment- no 	nagging</a:t>
            </a:r>
          </a:p>
          <a:p>
            <a:pPr marL="228600" indent="-228600">
              <a:lnSpc>
                <a:spcPct val="80000"/>
              </a:lnSpc>
            </a:pPr>
            <a:r>
              <a:rPr lang="en-US" sz="800" smtClean="0"/>
              <a:t>Afternoon check-out</a:t>
            </a:r>
          </a:p>
          <a:p>
            <a:pPr marL="228600" indent="-228600">
              <a:lnSpc>
                <a:spcPct val="80000"/>
              </a:lnSpc>
            </a:pPr>
            <a:r>
              <a:rPr lang="en-US" sz="800" smtClean="0"/>
              <a:t>	BEP coordinator checks for goal</a:t>
            </a:r>
          </a:p>
          <a:p>
            <a:pPr marL="228600" indent="-228600">
              <a:lnSpc>
                <a:spcPct val="80000"/>
              </a:lnSpc>
            </a:pPr>
            <a:r>
              <a:rPr lang="en-US" sz="800" smtClean="0"/>
              <a:t>	Reinforcement for checking out (High 5)</a:t>
            </a:r>
          </a:p>
          <a:p>
            <a:pPr marL="228600" indent="-228600">
              <a:lnSpc>
                <a:spcPct val="80000"/>
              </a:lnSpc>
            </a:pPr>
            <a:r>
              <a:rPr lang="en-US" sz="800" smtClean="0"/>
              <a:t>	Bigger reinforcement for checking out and meeting goal (snack)</a:t>
            </a:r>
          </a:p>
          <a:p>
            <a:pPr marL="228600" indent="-228600">
              <a:lnSpc>
                <a:spcPct val="80000"/>
              </a:lnSpc>
            </a:pPr>
            <a:r>
              <a:rPr lang="en-US" sz="800" smtClean="0"/>
              <a:t>Parent Feedback</a:t>
            </a:r>
          </a:p>
          <a:p>
            <a:pPr marL="228600" indent="-228600">
              <a:lnSpc>
                <a:spcPct val="80000"/>
              </a:lnSpc>
            </a:pPr>
            <a:r>
              <a:rPr lang="en-US" sz="800" smtClean="0"/>
              <a:t>	Send home- student gets feedback from parent</a:t>
            </a:r>
          </a:p>
          <a:p>
            <a:pPr marL="228600" indent="-228600">
              <a:lnSpc>
                <a:spcPct val="80000"/>
              </a:lnSpc>
            </a:pPr>
            <a:r>
              <a:rPr lang="en-US" sz="800" smtClean="0"/>
              <a:t>	Student brings back form signed the next day</a:t>
            </a:r>
          </a:p>
          <a:p>
            <a:pPr marL="228600" indent="-228600">
              <a:lnSpc>
                <a:spcPct val="80000"/>
              </a:lnSpc>
            </a:pPr>
            <a:endParaRPr lang="en-US" sz="800" smtClean="0"/>
          </a:p>
          <a:p>
            <a:pPr marL="228600" indent="-228600">
              <a:lnSpc>
                <a:spcPct val="80000"/>
              </a:lnSpc>
            </a:pPr>
            <a:r>
              <a:rPr lang="en-US" sz="800" smtClean="0"/>
              <a:t>BEP Coordinator Summarizes Data for Decision Making</a:t>
            </a:r>
          </a:p>
          <a:p>
            <a:pPr marL="228600" indent="-228600">
              <a:lnSpc>
                <a:spcPct val="80000"/>
              </a:lnSpc>
            </a:pPr>
            <a:r>
              <a:rPr lang="en-US" sz="800" smtClean="0"/>
              <a:t>	Using Quattro pro Spread sheet program- graphs data</a:t>
            </a:r>
          </a:p>
          <a:p>
            <a:pPr marL="228600" indent="-228600">
              <a:lnSpc>
                <a:spcPct val="80000"/>
              </a:lnSpc>
            </a:pPr>
            <a:endParaRPr lang="en-US" sz="800" smtClean="0"/>
          </a:p>
          <a:p>
            <a:pPr marL="228600" indent="-228600">
              <a:lnSpc>
                <a:spcPct val="80000"/>
              </a:lnSpc>
            </a:pPr>
            <a:r>
              <a:rPr lang="en-US" sz="800" smtClean="0"/>
              <a:t>Weekly BEP Meeting</a:t>
            </a:r>
          </a:p>
          <a:p>
            <a:pPr marL="228600" indent="-228600">
              <a:lnSpc>
                <a:spcPct val="80000"/>
              </a:lnSpc>
            </a:pPr>
            <a:r>
              <a:rPr lang="en-US" sz="800" smtClean="0"/>
              <a:t>	½ hour to assess progress</a:t>
            </a:r>
          </a:p>
          <a:p>
            <a:pPr marL="228600" indent="-228600">
              <a:lnSpc>
                <a:spcPct val="80000"/>
              </a:lnSpc>
            </a:pPr>
            <a:r>
              <a:rPr lang="en-US" sz="800" smtClean="0"/>
              <a:t>	who attends meeting</a:t>
            </a:r>
          </a:p>
          <a:p>
            <a:pPr marL="228600" indent="-228600">
              <a:lnSpc>
                <a:spcPct val="80000"/>
              </a:lnSpc>
            </a:pPr>
            <a:r>
              <a:rPr lang="en-US" sz="800" smtClean="0"/>
              <a:t>	decisions made in meeting</a:t>
            </a:r>
          </a:p>
          <a:p>
            <a:pPr marL="228600" indent="-228600">
              <a:lnSpc>
                <a:spcPct val="80000"/>
              </a:lnSpc>
            </a:pPr>
            <a:r>
              <a:rPr lang="en-US" sz="800" smtClean="0"/>
              <a:t>	</a:t>
            </a:r>
          </a:p>
          <a:p>
            <a:pPr marL="228600" indent="-228600">
              <a:lnSpc>
                <a:spcPct val="80000"/>
              </a:lnSpc>
            </a:pPr>
            <a:r>
              <a:rPr lang="en-US" sz="800" smtClean="0"/>
              <a:t>	</a:t>
            </a:r>
          </a:p>
          <a:p>
            <a:pPr marL="228600" indent="-228600">
              <a:lnSpc>
                <a:spcPct val="80000"/>
              </a:lnSpc>
              <a:buFontTx/>
              <a:buAutoNum type="arabicParenR"/>
            </a:pPr>
            <a:endParaRPr lang="en-US" sz="800" smtClean="0"/>
          </a:p>
          <a:p>
            <a:pPr marL="228600" indent="-228600">
              <a:lnSpc>
                <a:spcPct val="80000"/>
              </a:lnSpc>
              <a:buFontTx/>
              <a:buAutoNum type="arabicParenR"/>
            </a:pPr>
            <a:endParaRPr lang="en-US" sz="8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09" name="Rectangle 6"/>
          <p:cNvSpPr>
            <a:spLocks noGrp="1" noChangeArrowheads="1"/>
          </p:cNvSpPr>
          <p:nvPr>
            <p:ph type="ftr" sz="quarter" idx="4"/>
          </p:nvPr>
        </p:nvSpPr>
        <p:spPr>
          <a:noFill/>
        </p:spPr>
        <p:txBody>
          <a:bodyPr/>
          <a:lstStyle/>
          <a:p>
            <a:r>
              <a:rPr lang="en-US" smtClean="0"/>
              <a:t>From Hawken, Pettersson, Mootz, and Anderson (2005). Copyright by The Guilford Press. Permission to reproduce this handout is granted to purchasers of the DVD for personal use only (see License to Reproduce Downloadable Files for details).</a:t>
            </a:r>
          </a:p>
        </p:txBody>
      </p:sp>
      <p:sp>
        <p:nvSpPr>
          <p:cNvPr id="452610" name="Rectangle 7"/>
          <p:cNvSpPr>
            <a:spLocks noGrp="1" noChangeArrowheads="1"/>
          </p:cNvSpPr>
          <p:nvPr>
            <p:ph type="sldNum" sz="quarter" idx="5"/>
          </p:nvPr>
        </p:nvSpPr>
        <p:spPr>
          <a:noFill/>
        </p:spPr>
        <p:txBody>
          <a:bodyPr/>
          <a:lstStyle/>
          <a:p>
            <a:fld id="{A5F2A87C-B677-4D3A-B225-95A8EA02B7F5}" type="slidenum">
              <a:rPr lang="en-US" smtClean="0"/>
              <a:pPr/>
              <a:t>4</a:t>
            </a:fld>
            <a:endParaRPr lang="en-US" smtClean="0"/>
          </a:p>
        </p:txBody>
      </p:sp>
      <p:sp>
        <p:nvSpPr>
          <p:cNvPr id="452611" name="Rectangle 2"/>
          <p:cNvSpPr>
            <a:spLocks noGrp="1" noRot="1" noChangeAspect="1" noChangeArrowheads="1" noTextEdit="1"/>
          </p:cNvSpPr>
          <p:nvPr>
            <p:ph type="sldImg"/>
          </p:nvPr>
        </p:nvSpPr>
        <p:spPr>
          <a:ln/>
        </p:spPr>
      </p:sp>
      <p:sp>
        <p:nvSpPr>
          <p:cNvPr id="452612" name="Rectangle 3"/>
          <p:cNvSpPr>
            <a:spLocks noGrp="1" noChangeArrowheads="1"/>
          </p:cNvSpPr>
          <p:nvPr>
            <p:ph type="body" idx="1"/>
          </p:nvPr>
        </p:nvSpPr>
        <p:spPr>
          <a:noFill/>
          <a:ln w="9525"/>
        </p:spPr>
        <p:txBody>
          <a:bodyPr/>
          <a:lstStyle/>
          <a:p>
            <a:r>
              <a:rPr lang="en-US" smtClean="0"/>
              <a:t>Periods (block schedule) along the top</a:t>
            </a:r>
          </a:p>
          <a:p>
            <a:r>
              <a:rPr lang="en-US" smtClean="0"/>
              <a:t>Goals (along the side) are the school-wide expectations (may need to be individualized for some students)</a:t>
            </a:r>
          </a:p>
          <a:p>
            <a:endParaRPr lang="en-US" smtClean="0"/>
          </a:p>
          <a:p>
            <a:r>
              <a:rPr lang="en-US" smtClean="0"/>
              <a:t>Rankings – 2 = followed expectation, 1 = so- so, 0 = did not meet expectation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633" name="Rectangle 6"/>
          <p:cNvSpPr>
            <a:spLocks noGrp="1" noChangeArrowheads="1"/>
          </p:cNvSpPr>
          <p:nvPr>
            <p:ph type="ftr" sz="quarter" idx="4"/>
          </p:nvPr>
        </p:nvSpPr>
        <p:spPr>
          <a:noFill/>
        </p:spPr>
        <p:txBody>
          <a:bodyPr/>
          <a:lstStyle/>
          <a:p>
            <a:r>
              <a:rPr lang="en-US" smtClean="0"/>
              <a:t>From Hawken, Pettersson, Mootz, and Anderson (2005). Copyright by The Guilford Press. Permission to reproduce this handout is granted to purchasers of the DVD for personal use only (see License to Reproduce Downloadable Files for details).</a:t>
            </a:r>
          </a:p>
        </p:txBody>
      </p:sp>
      <p:sp>
        <p:nvSpPr>
          <p:cNvPr id="453634" name="Rectangle 7"/>
          <p:cNvSpPr>
            <a:spLocks noGrp="1" noChangeArrowheads="1"/>
          </p:cNvSpPr>
          <p:nvPr>
            <p:ph type="sldNum" sz="quarter" idx="5"/>
          </p:nvPr>
        </p:nvSpPr>
        <p:spPr>
          <a:noFill/>
        </p:spPr>
        <p:txBody>
          <a:bodyPr/>
          <a:lstStyle/>
          <a:p>
            <a:fld id="{58F15848-E541-4E4F-8909-3E9122EA371C}" type="slidenum">
              <a:rPr lang="en-US" smtClean="0"/>
              <a:pPr/>
              <a:t>5</a:t>
            </a:fld>
            <a:endParaRPr lang="en-US" smtClean="0"/>
          </a:p>
        </p:txBody>
      </p:sp>
      <p:sp>
        <p:nvSpPr>
          <p:cNvPr id="453635" name="Rectangle 2"/>
          <p:cNvSpPr>
            <a:spLocks noGrp="1" noRot="1" noChangeAspect="1" noChangeArrowheads="1" noTextEdit="1"/>
          </p:cNvSpPr>
          <p:nvPr>
            <p:ph type="sldImg"/>
          </p:nvPr>
        </p:nvSpPr>
        <p:spPr>
          <a:ln/>
        </p:spPr>
      </p:sp>
      <p:sp>
        <p:nvSpPr>
          <p:cNvPr id="453636"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681" name="Rectangle 6"/>
          <p:cNvSpPr>
            <a:spLocks noGrp="1" noChangeArrowheads="1"/>
          </p:cNvSpPr>
          <p:nvPr>
            <p:ph type="ftr" sz="quarter" idx="4"/>
          </p:nvPr>
        </p:nvSpPr>
        <p:spPr>
          <a:noFill/>
        </p:spPr>
        <p:txBody>
          <a:bodyPr/>
          <a:lstStyle/>
          <a:p>
            <a:r>
              <a:rPr lang="en-US" smtClean="0"/>
              <a:t>From Hawken, Pettersson, Mootz, and Anderson (2005). Copyright by The Guilford Press. Permission to reproduce this handout is granted to purchasers of the DVD for personal use only (see License to Reproduce Downloadable Files for details).</a:t>
            </a:r>
          </a:p>
        </p:txBody>
      </p:sp>
      <p:sp>
        <p:nvSpPr>
          <p:cNvPr id="455682" name="Rectangle 7"/>
          <p:cNvSpPr>
            <a:spLocks noGrp="1" noChangeArrowheads="1"/>
          </p:cNvSpPr>
          <p:nvPr>
            <p:ph type="sldNum" sz="quarter" idx="5"/>
          </p:nvPr>
        </p:nvSpPr>
        <p:spPr>
          <a:noFill/>
        </p:spPr>
        <p:txBody>
          <a:bodyPr/>
          <a:lstStyle/>
          <a:p>
            <a:fld id="{D6B4A089-C888-47BA-99E7-727B6E222559}" type="slidenum">
              <a:rPr lang="en-US" smtClean="0"/>
              <a:pPr/>
              <a:t>6</a:t>
            </a:fld>
            <a:endParaRPr lang="en-US" smtClean="0"/>
          </a:p>
        </p:txBody>
      </p:sp>
      <p:sp>
        <p:nvSpPr>
          <p:cNvPr id="455683" name="Rectangle 2"/>
          <p:cNvSpPr>
            <a:spLocks noGrp="1" noRot="1" noChangeAspect="1" noChangeArrowheads="1" noTextEdit="1"/>
          </p:cNvSpPr>
          <p:nvPr>
            <p:ph type="sldImg"/>
          </p:nvPr>
        </p:nvSpPr>
        <p:spPr>
          <a:ln/>
        </p:spPr>
      </p:sp>
      <p:sp>
        <p:nvSpPr>
          <p:cNvPr id="455684"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29" name="Rectangle 6"/>
          <p:cNvSpPr>
            <a:spLocks noGrp="1" noChangeArrowheads="1"/>
          </p:cNvSpPr>
          <p:nvPr>
            <p:ph type="ftr" sz="quarter" idx="4"/>
          </p:nvPr>
        </p:nvSpPr>
        <p:spPr>
          <a:noFill/>
        </p:spPr>
        <p:txBody>
          <a:bodyPr/>
          <a:lstStyle/>
          <a:p>
            <a:r>
              <a:rPr lang="en-US" smtClean="0"/>
              <a:t>From Hawken, Pettersson, Mootz, and Anderson (2005). Copyright by The Guilford Press. Permission to reproduce this handout is granted to purchasers of the DVD for personal use only (see License to Reproduce Downloadable Files for details).</a:t>
            </a:r>
          </a:p>
        </p:txBody>
      </p:sp>
      <p:sp>
        <p:nvSpPr>
          <p:cNvPr id="457730" name="Rectangle 7"/>
          <p:cNvSpPr>
            <a:spLocks noGrp="1" noChangeArrowheads="1"/>
          </p:cNvSpPr>
          <p:nvPr>
            <p:ph type="sldNum" sz="quarter" idx="5"/>
          </p:nvPr>
        </p:nvSpPr>
        <p:spPr>
          <a:noFill/>
        </p:spPr>
        <p:txBody>
          <a:bodyPr/>
          <a:lstStyle/>
          <a:p>
            <a:fld id="{98F0874D-1474-4599-9694-E5C6BFFED91C}" type="slidenum">
              <a:rPr lang="en-US" smtClean="0"/>
              <a:pPr/>
              <a:t>7</a:t>
            </a:fld>
            <a:endParaRPr lang="en-US" smtClean="0"/>
          </a:p>
        </p:txBody>
      </p:sp>
      <p:sp>
        <p:nvSpPr>
          <p:cNvPr id="457731" name="Rectangle 2"/>
          <p:cNvSpPr>
            <a:spLocks noGrp="1" noRot="1" noChangeAspect="1" noChangeArrowheads="1" noTextEdit="1"/>
          </p:cNvSpPr>
          <p:nvPr>
            <p:ph type="sldImg"/>
          </p:nvPr>
        </p:nvSpPr>
        <p:spPr>
          <a:ln/>
        </p:spPr>
      </p:sp>
      <p:sp>
        <p:nvSpPr>
          <p:cNvPr id="457732"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25" name="Rectangle 6"/>
          <p:cNvSpPr>
            <a:spLocks noGrp="1" noChangeArrowheads="1"/>
          </p:cNvSpPr>
          <p:nvPr>
            <p:ph type="ftr" sz="quarter" idx="4"/>
          </p:nvPr>
        </p:nvSpPr>
        <p:spPr>
          <a:noFill/>
        </p:spPr>
        <p:txBody>
          <a:bodyPr/>
          <a:lstStyle/>
          <a:p>
            <a:r>
              <a:rPr lang="en-US" smtClean="0"/>
              <a:t>From Hawken, Pettersson, Mootz, and Anderson (2005). Copyright by The Guilford Press. Permission to reproduce this handout is granted to purchasers of the DVD for personal use only (see License to Reproduce Downloadable Files for details).</a:t>
            </a:r>
          </a:p>
        </p:txBody>
      </p:sp>
      <p:sp>
        <p:nvSpPr>
          <p:cNvPr id="461826" name="Rectangle 7"/>
          <p:cNvSpPr>
            <a:spLocks noGrp="1" noChangeArrowheads="1"/>
          </p:cNvSpPr>
          <p:nvPr>
            <p:ph type="sldNum" sz="quarter" idx="5"/>
          </p:nvPr>
        </p:nvSpPr>
        <p:spPr>
          <a:noFill/>
        </p:spPr>
        <p:txBody>
          <a:bodyPr/>
          <a:lstStyle/>
          <a:p>
            <a:fld id="{0E1BCA9A-BA05-4E4A-BE93-C3A15E803EAF}" type="slidenum">
              <a:rPr lang="en-US" smtClean="0"/>
              <a:pPr/>
              <a:t>8</a:t>
            </a:fld>
            <a:endParaRPr lang="en-US" smtClean="0"/>
          </a:p>
        </p:txBody>
      </p:sp>
      <p:sp>
        <p:nvSpPr>
          <p:cNvPr id="461827" name="Rectangle 2"/>
          <p:cNvSpPr>
            <a:spLocks noGrp="1" noRot="1" noChangeAspect="1" noChangeArrowheads="1" noTextEdit="1"/>
          </p:cNvSpPr>
          <p:nvPr>
            <p:ph type="sldImg"/>
          </p:nvPr>
        </p:nvSpPr>
        <p:spPr>
          <a:ln/>
        </p:spPr>
      </p:sp>
      <p:sp>
        <p:nvSpPr>
          <p:cNvPr id="461828"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873" name="Rectangle 6"/>
          <p:cNvSpPr>
            <a:spLocks noGrp="1" noChangeArrowheads="1"/>
          </p:cNvSpPr>
          <p:nvPr>
            <p:ph type="ftr" sz="quarter" idx="4"/>
          </p:nvPr>
        </p:nvSpPr>
        <p:spPr>
          <a:noFill/>
        </p:spPr>
        <p:txBody>
          <a:bodyPr/>
          <a:lstStyle/>
          <a:p>
            <a:r>
              <a:rPr lang="en-US" smtClean="0"/>
              <a:t>From Hawken, Pettersson, Mootz, and Anderson (2005). Copyright by The Guilford Press. Permission to reproduce this handout is granted to purchasers of the DVD for personal use only (see License to Reproduce Downloadable Files for details).</a:t>
            </a:r>
          </a:p>
        </p:txBody>
      </p:sp>
      <p:sp>
        <p:nvSpPr>
          <p:cNvPr id="463874" name="Rectangle 7"/>
          <p:cNvSpPr>
            <a:spLocks noGrp="1" noChangeArrowheads="1"/>
          </p:cNvSpPr>
          <p:nvPr>
            <p:ph type="sldNum" sz="quarter" idx="5"/>
          </p:nvPr>
        </p:nvSpPr>
        <p:spPr>
          <a:noFill/>
        </p:spPr>
        <p:txBody>
          <a:bodyPr/>
          <a:lstStyle/>
          <a:p>
            <a:fld id="{884DCCDD-DFA0-4E71-AD9B-C9F3FD157135}" type="slidenum">
              <a:rPr lang="en-US" smtClean="0"/>
              <a:pPr/>
              <a:t>9</a:t>
            </a:fld>
            <a:endParaRPr lang="en-US" smtClean="0"/>
          </a:p>
        </p:txBody>
      </p:sp>
      <p:sp>
        <p:nvSpPr>
          <p:cNvPr id="463875" name="Rectangle 2"/>
          <p:cNvSpPr>
            <a:spLocks noGrp="1" noRot="1" noChangeAspect="1" noChangeArrowheads="1" noTextEdit="1"/>
          </p:cNvSpPr>
          <p:nvPr>
            <p:ph type="sldImg"/>
          </p:nvPr>
        </p:nvSpPr>
        <p:spPr>
          <a:ln/>
        </p:spPr>
      </p:sp>
      <p:sp>
        <p:nvSpPr>
          <p:cNvPr id="463876"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4716463" y="5345113"/>
            <a:ext cx="4427537" cy="1512887"/>
            <a:chOff x="2971" y="3367"/>
            <a:chExt cx="2789" cy="953"/>
          </a:xfrm>
        </p:grpSpPr>
        <p:sp>
          <p:nvSpPr>
            <p:cNvPr id="5"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6"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7"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8"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9"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10"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11"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12"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13"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14"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15"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16"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17"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18"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19"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grpSp>
      <p:sp>
        <p:nvSpPr>
          <p:cNvPr id="409618" name="Rectangle 18"/>
          <p:cNvSpPr>
            <a:spLocks noGrp="1" noChangeArrowheads="1"/>
          </p:cNvSpPr>
          <p:nvPr>
            <p:ph type="ctrTitle" sz="quarter"/>
          </p:nvPr>
        </p:nvSpPr>
        <p:spPr>
          <a:xfrm>
            <a:off x="685800" y="1600200"/>
            <a:ext cx="7772400" cy="1828800"/>
          </a:xfrm>
        </p:spPr>
        <p:txBody>
          <a:bodyPr anchor="b"/>
          <a:lstStyle>
            <a:lvl1pPr>
              <a:defRPr sz="5700"/>
            </a:lvl1pPr>
          </a:lstStyle>
          <a:p>
            <a:r>
              <a:rPr lang="en-US"/>
              <a:t>Click to edit Master title style</a:t>
            </a:r>
          </a:p>
        </p:txBody>
      </p:sp>
      <p:sp>
        <p:nvSpPr>
          <p:cNvPr id="409619"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20" name="Rectangle 20"/>
          <p:cNvSpPr>
            <a:spLocks noGrp="1" noChangeArrowheads="1"/>
          </p:cNvSpPr>
          <p:nvPr>
            <p:ph type="dt" sz="quarter" idx="10"/>
          </p:nvPr>
        </p:nvSpPr>
        <p:spPr/>
        <p:txBody>
          <a:bodyPr/>
          <a:lstStyle>
            <a:lvl1pPr>
              <a:defRPr/>
            </a:lvl1pPr>
          </a:lstStyle>
          <a:p>
            <a:pPr>
              <a:defRPr/>
            </a:pPr>
            <a:endParaRPr lang="en-US"/>
          </a:p>
        </p:txBody>
      </p:sp>
      <p:sp>
        <p:nvSpPr>
          <p:cNvPr id="21" name="Rectangle 21"/>
          <p:cNvSpPr>
            <a:spLocks noGrp="1" noChangeArrowheads="1"/>
          </p:cNvSpPr>
          <p:nvPr>
            <p:ph type="ftr" sz="quarter" idx="11"/>
          </p:nvPr>
        </p:nvSpPr>
        <p:spPr/>
        <p:txBody>
          <a:bodyPr/>
          <a:lstStyle>
            <a:lvl1pPr>
              <a:defRPr/>
            </a:lvl1pPr>
          </a:lstStyle>
          <a:p>
            <a:pPr>
              <a:defRPr/>
            </a:pPr>
            <a:r>
              <a:rPr lang="en-US"/>
              <a:t>© 2005 by The Guilford Press</a:t>
            </a:r>
          </a:p>
        </p:txBody>
      </p:sp>
      <p:sp>
        <p:nvSpPr>
          <p:cNvPr id="22" name="Rectangle 22"/>
          <p:cNvSpPr>
            <a:spLocks noGrp="1" noChangeArrowheads="1"/>
          </p:cNvSpPr>
          <p:nvPr>
            <p:ph type="sldNum" sz="quarter" idx="12"/>
          </p:nvPr>
        </p:nvSpPr>
        <p:spPr/>
        <p:txBody>
          <a:bodyPr/>
          <a:lstStyle>
            <a:lvl1pPr>
              <a:defRPr/>
            </a:lvl1pPr>
          </a:lstStyle>
          <a:p>
            <a:pPr>
              <a:defRPr/>
            </a:pPr>
            <a:fld id="{2AA3006A-5905-4E6A-8F63-1036D740C53E}" type="slidenum">
              <a:rPr lang="en-US"/>
              <a:pPr>
                <a:defRPr/>
              </a:pPr>
              <a:t>‹#›</a:t>
            </a:fld>
            <a:endParaRPr lang="en-US"/>
          </a:p>
        </p:txBody>
      </p:sp>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r>
              <a:rPr lang="en-US"/>
              <a:t>© 2005 by The Guilford Press</a:t>
            </a:r>
          </a:p>
        </p:txBody>
      </p:sp>
      <p:sp>
        <p:nvSpPr>
          <p:cNvPr id="6" name="Rectangle 21"/>
          <p:cNvSpPr>
            <a:spLocks noGrp="1" noChangeArrowheads="1"/>
          </p:cNvSpPr>
          <p:nvPr>
            <p:ph type="sldNum" sz="quarter" idx="12"/>
          </p:nvPr>
        </p:nvSpPr>
        <p:spPr>
          <a:ln/>
        </p:spPr>
        <p:txBody>
          <a:bodyPr/>
          <a:lstStyle>
            <a:lvl1pPr>
              <a:defRPr/>
            </a:lvl1pPr>
          </a:lstStyle>
          <a:p>
            <a:pPr>
              <a:defRPr/>
            </a:pPr>
            <a:fld id="{9FEF1A20-34CF-4C54-A537-C910F8349411}" type="slidenum">
              <a:rPr lang="en-US"/>
              <a:pPr>
                <a:defRPr/>
              </a:pPr>
              <a:t>‹#›</a:t>
            </a:fld>
            <a:endParaRPr lang="en-US"/>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r>
              <a:rPr lang="en-US"/>
              <a:t>© 2005 by The Guilford Press</a:t>
            </a:r>
          </a:p>
        </p:txBody>
      </p:sp>
      <p:sp>
        <p:nvSpPr>
          <p:cNvPr id="6" name="Rectangle 21"/>
          <p:cNvSpPr>
            <a:spLocks noGrp="1" noChangeArrowheads="1"/>
          </p:cNvSpPr>
          <p:nvPr>
            <p:ph type="sldNum" sz="quarter" idx="12"/>
          </p:nvPr>
        </p:nvSpPr>
        <p:spPr>
          <a:ln/>
        </p:spPr>
        <p:txBody>
          <a:bodyPr/>
          <a:lstStyle>
            <a:lvl1pPr>
              <a:defRPr/>
            </a:lvl1pPr>
          </a:lstStyle>
          <a:p>
            <a:pPr>
              <a:defRPr/>
            </a:pPr>
            <a:fld id="{465EC4D1-4064-413E-9C9E-CFD1DD110CD9}" type="slidenum">
              <a:rPr lang="en-US"/>
              <a:pPr>
                <a:defRPr/>
              </a:pPr>
              <a:t>‹#›</a:t>
            </a:fld>
            <a:endParaRPr lang="en-US"/>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r>
              <a:rPr lang="en-US"/>
              <a:t>© 2005 by The Guilford Press</a:t>
            </a:r>
          </a:p>
        </p:txBody>
      </p:sp>
      <p:sp>
        <p:nvSpPr>
          <p:cNvPr id="6" name="Rectangle 21"/>
          <p:cNvSpPr>
            <a:spLocks noGrp="1" noChangeArrowheads="1"/>
          </p:cNvSpPr>
          <p:nvPr>
            <p:ph type="sldNum" sz="quarter" idx="12"/>
          </p:nvPr>
        </p:nvSpPr>
        <p:spPr>
          <a:ln/>
        </p:spPr>
        <p:txBody>
          <a:bodyPr/>
          <a:lstStyle>
            <a:lvl1pPr>
              <a:defRPr/>
            </a:lvl1pPr>
          </a:lstStyle>
          <a:p>
            <a:pPr>
              <a:defRPr/>
            </a:pPr>
            <a:fld id="{A7F88F85-0A81-44CB-941A-1C9BC6327685}" type="slidenum">
              <a:rPr lang="en-US"/>
              <a:pPr>
                <a:defRPr/>
              </a:pPr>
              <a:t>‹#›</a:t>
            </a:fld>
            <a:endParaRPr lang="en-US"/>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r>
              <a:rPr lang="en-US"/>
              <a:t>© 2005 by The Guilford Press</a:t>
            </a:r>
          </a:p>
        </p:txBody>
      </p:sp>
      <p:sp>
        <p:nvSpPr>
          <p:cNvPr id="6" name="Rectangle 21"/>
          <p:cNvSpPr>
            <a:spLocks noGrp="1" noChangeArrowheads="1"/>
          </p:cNvSpPr>
          <p:nvPr>
            <p:ph type="sldNum" sz="quarter" idx="12"/>
          </p:nvPr>
        </p:nvSpPr>
        <p:spPr>
          <a:ln/>
        </p:spPr>
        <p:txBody>
          <a:bodyPr/>
          <a:lstStyle>
            <a:lvl1pPr>
              <a:defRPr/>
            </a:lvl1pPr>
          </a:lstStyle>
          <a:p>
            <a:pPr>
              <a:defRPr/>
            </a:pPr>
            <a:fld id="{B1116EBD-F689-4882-9447-5876C6E7C64D}" type="slidenum">
              <a:rPr lang="en-US"/>
              <a:pPr>
                <a:defRPr/>
              </a:pPr>
              <a:t>‹#›</a:t>
            </a:fld>
            <a:endParaRPr lang="en-US"/>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9"/>
          <p:cNvSpPr>
            <a:spLocks noGrp="1" noChangeArrowheads="1"/>
          </p:cNvSpPr>
          <p:nvPr>
            <p:ph type="dt" sz="half" idx="10"/>
          </p:nvPr>
        </p:nvSpPr>
        <p:spPr>
          <a:ln/>
        </p:spPr>
        <p:txBody>
          <a:bodyPr/>
          <a:lstStyle>
            <a:lvl1pPr>
              <a:defRPr/>
            </a:lvl1pPr>
          </a:lstStyle>
          <a:p>
            <a:pPr>
              <a:defRPr/>
            </a:pPr>
            <a:endParaRPr lang="en-US"/>
          </a:p>
        </p:txBody>
      </p:sp>
      <p:sp>
        <p:nvSpPr>
          <p:cNvPr id="6" name="Rectangle 20"/>
          <p:cNvSpPr>
            <a:spLocks noGrp="1" noChangeArrowheads="1"/>
          </p:cNvSpPr>
          <p:nvPr>
            <p:ph type="ftr" sz="quarter" idx="11"/>
          </p:nvPr>
        </p:nvSpPr>
        <p:spPr>
          <a:ln/>
        </p:spPr>
        <p:txBody>
          <a:bodyPr/>
          <a:lstStyle>
            <a:lvl1pPr>
              <a:defRPr/>
            </a:lvl1pPr>
          </a:lstStyle>
          <a:p>
            <a:pPr>
              <a:defRPr/>
            </a:pPr>
            <a:r>
              <a:rPr lang="en-US"/>
              <a:t>© 2005 by The Guilford Press</a:t>
            </a:r>
          </a:p>
        </p:txBody>
      </p:sp>
      <p:sp>
        <p:nvSpPr>
          <p:cNvPr id="7" name="Rectangle 21"/>
          <p:cNvSpPr>
            <a:spLocks noGrp="1" noChangeArrowheads="1"/>
          </p:cNvSpPr>
          <p:nvPr>
            <p:ph type="sldNum" sz="quarter" idx="12"/>
          </p:nvPr>
        </p:nvSpPr>
        <p:spPr>
          <a:ln/>
        </p:spPr>
        <p:txBody>
          <a:bodyPr/>
          <a:lstStyle>
            <a:lvl1pPr>
              <a:defRPr/>
            </a:lvl1pPr>
          </a:lstStyle>
          <a:p>
            <a:pPr>
              <a:defRPr/>
            </a:pPr>
            <a:fld id="{FAB59DC5-1C54-452E-978D-8F0616E761E6}" type="slidenum">
              <a:rPr lang="en-US"/>
              <a:pPr>
                <a:defRPr/>
              </a:pPr>
              <a:t>‹#›</a:t>
            </a:fld>
            <a:endParaRPr lang="en-US"/>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9"/>
          <p:cNvSpPr>
            <a:spLocks noGrp="1" noChangeArrowheads="1"/>
          </p:cNvSpPr>
          <p:nvPr>
            <p:ph type="dt" sz="half" idx="10"/>
          </p:nvPr>
        </p:nvSpPr>
        <p:spPr>
          <a:ln/>
        </p:spPr>
        <p:txBody>
          <a:bodyPr/>
          <a:lstStyle>
            <a:lvl1pPr>
              <a:defRPr/>
            </a:lvl1pPr>
          </a:lstStyle>
          <a:p>
            <a:pPr>
              <a:defRPr/>
            </a:pPr>
            <a:endParaRPr lang="en-US"/>
          </a:p>
        </p:txBody>
      </p:sp>
      <p:sp>
        <p:nvSpPr>
          <p:cNvPr id="8" name="Rectangle 20"/>
          <p:cNvSpPr>
            <a:spLocks noGrp="1" noChangeArrowheads="1"/>
          </p:cNvSpPr>
          <p:nvPr>
            <p:ph type="ftr" sz="quarter" idx="11"/>
          </p:nvPr>
        </p:nvSpPr>
        <p:spPr>
          <a:ln/>
        </p:spPr>
        <p:txBody>
          <a:bodyPr/>
          <a:lstStyle>
            <a:lvl1pPr>
              <a:defRPr/>
            </a:lvl1pPr>
          </a:lstStyle>
          <a:p>
            <a:pPr>
              <a:defRPr/>
            </a:pPr>
            <a:r>
              <a:rPr lang="en-US"/>
              <a:t>© 2005 by The Guilford Press</a:t>
            </a:r>
          </a:p>
        </p:txBody>
      </p:sp>
      <p:sp>
        <p:nvSpPr>
          <p:cNvPr id="9" name="Rectangle 21"/>
          <p:cNvSpPr>
            <a:spLocks noGrp="1" noChangeArrowheads="1"/>
          </p:cNvSpPr>
          <p:nvPr>
            <p:ph type="sldNum" sz="quarter" idx="12"/>
          </p:nvPr>
        </p:nvSpPr>
        <p:spPr>
          <a:ln/>
        </p:spPr>
        <p:txBody>
          <a:bodyPr/>
          <a:lstStyle>
            <a:lvl1pPr>
              <a:defRPr/>
            </a:lvl1pPr>
          </a:lstStyle>
          <a:p>
            <a:pPr>
              <a:defRPr/>
            </a:pPr>
            <a:fld id="{1A6A728C-102C-4916-A0EF-717D641C02B4}" type="slidenum">
              <a:rPr lang="en-US"/>
              <a:pPr>
                <a:defRPr/>
              </a:pPr>
              <a:t>‹#›</a:t>
            </a:fld>
            <a:endParaRPr lang="en-US"/>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9"/>
          <p:cNvSpPr>
            <a:spLocks noGrp="1" noChangeArrowheads="1"/>
          </p:cNvSpPr>
          <p:nvPr>
            <p:ph type="dt" sz="half" idx="10"/>
          </p:nvPr>
        </p:nvSpPr>
        <p:spPr>
          <a:ln/>
        </p:spPr>
        <p:txBody>
          <a:bodyPr/>
          <a:lstStyle>
            <a:lvl1pPr>
              <a:defRPr/>
            </a:lvl1pPr>
          </a:lstStyle>
          <a:p>
            <a:pPr>
              <a:defRPr/>
            </a:pPr>
            <a:endParaRPr lang="en-US"/>
          </a:p>
        </p:txBody>
      </p:sp>
      <p:sp>
        <p:nvSpPr>
          <p:cNvPr id="4" name="Rectangle 20"/>
          <p:cNvSpPr>
            <a:spLocks noGrp="1" noChangeArrowheads="1"/>
          </p:cNvSpPr>
          <p:nvPr>
            <p:ph type="ftr" sz="quarter" idx="11"/>
          </p:nvPr>
        </p:nvSpPr>
        <p:spPr>
          <a:ln/>
        </p:spPr>
        <p:txBody>
          <a:bodyPr/>
          <a:lstStyle>
            <a:lvl1pPr>
              <a:defRPr/>
            </a:lvl1pPr>
          </a:lstStyle>
          <a:p>
            <a:pPr>
              <a:defRPr/>
            </a:pPr>
            <a:r>
              <a:rPr lang="en-US"/>
              <a:t>© 2005 by The Guilford Press</a:t>
            </a:r>
          </a:p>
        </p:txBody>
      </p:sp>
      <p:sp>
        <p:nvSpPr>
          <p:cNvPr id="5" name="Rectangle 21"/>
          <p:cNvSpPr>
            <a:spLocks noGrp="1" noChangeArrowheads="1"/>
          </p:cNvSpPr>
          <p:nvPr>
            <p:ph type="sldNum" sz="quarter" idx="12"/>
          </p:nvPr>
        </p:nvSpPr>
        <p:spPr>
          <a:ln/>
        </p:spPr>
        <p:txBody>
          <a:bodyPr/>
          <a:lstStyle>
            <a:lvl1pPr>
              <a:defRPr/>
            </a:lvl1pPr>
          </a:lstStyle>
          <a:p>
            <a:pPr>
              <a:defRPr/>
            </a:pPr>
            <a:fld id="{2F4C287F-BF71-414B-86FF-07DD511A057E}" type="slidenum">
              <a:rPr lang="en-US"/>
              <a:pPr>
                <a:defRPr/>
              </a:pPr>
              <a:t>‹#›</a:t>
            </a:fld>
            <a:endParaRPr lang="en-US"/>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9"/>
          <p:cNvSpPr>
            <a:spLocks noGrp="1" noChangeArrowheads="1"/>
          </p:cNvSpPr>
          <p:nvPr>
            <p:ph type="dt" sz="half" idx="10"/>
          </p:nvPr>
        </p:nvSpPr>
        <p:spPr>
          <a:ln/>
        </p:spPr>
        <p:txBody>
          <a:bodyPr/>
          <a:lstStyle>
            <a:lvl1pPr>
              <a:defRPr/>
            </a:lvl1pPr>
          </a:lstStyle>
          <a:p>
            <a:pPr>
              <a:defRPr/>
            </a:pPr>
            <a:endParaRPr lang="en-US"/>
          </a:p>
        </p:txBody>
      </p:sp>
      <p:sp>
        <p:nvSpPr>
          <p:cNvPr id="3" name="Rectangle 20"/>
          <p:cNvSpPr>
            <a:spLocks noGrp="1" noChangeArrowheads="1"/>
          </p:cNvSpPr>
          <p:nvPr>
            <p:ph type="ftr" sz="quarter" idx="11"/>
          </p:nvPr>
        </p:nvSpPr>
        <p:spPr>
          <a:ln/>
        </p:spPr>
        <p:txBody>
          <a:bodyPr/>
          <a:lstStyle>
            <a:lvl1pPr>
              <a:defRPr/>
            </a:lvl1pPr>
          </a:lstStyle>
          <a:p>
            <a:pPr>
              <a:defRPr/>
            </a:pPr>
            <a:r>
              <a:rPr lang="en-US"/>
              <a:t>© 2005 by The Guilford Press</a:t>
            </a:r>
          </a:p>
        </p:txBody>
      </p:sp>
      <p:sp>
        <p:nvSpPr>
          <p:cNvPr id="4" name="Rectangle 21"/>
          <p:cNvSpPr>
            <a:spLocks noGrp="1" noChangeArrowheads="1"/>
          </p:cNvSpPr>
          <p:nvPr>
            <p:ph type="sldNum" sz="quarter" idx="12"/>
          </p:nvPr>
        </p:nvSpPr>
        <p:spPr>
          <a:ln/>
        </p:spPr>
        <p:txBody>
          <a:bodyPr/>
          <a:lstStyle>
            <a:lvl1pPr>
              <a:defRPr/>
            </a:lvl1pPr>
          </a:lstStyle>
          <a:p>
            <a:pPr>
              <a:defRPr/>
            </a:pPr>
            <a:fld id="{8A1B1A87-6933-4524-9887-DF390E6128F6}" type="slidenum">
              <a:rPr lang="en-US"/>
              <a:pPr>
                <a:defRPr/>
              </a:pPr>
              <a:t>‹#›</a:t>
            </a:fld>
            <a:endParaRPr lang="en-US"/>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9"/>
          <p:cNvSpPr>
            <a:spLocks noGrp="1" noChangeArrowheads="1"/>
          </p:cNvSpPr>
          <p:nvPr>
            <p:ph type="dt" sz="half" idx="10"/>
          </p:nvPr>
        </p:nvSpPr>
        <p:spPr>
          <a:ln/>
        </p:spPr>
        <p:txBody>
          <a:bodyPr/>
          <a:lstStyle>
            <a:lvl1pPr>
              <a:defRPr/>
            </a:lvl1pPr>
          </a:lstStyle>
          <a:p>
            <a:pPr>
              <a:defRPr/>
            </a:pPr>
            <a:endParaRPr lang="en-US"/>
          </a:p>
        </p:txBody>
      </p:sp>
      <p:sp>
        <p:nvSpPr>
          <p:cNvPr id="6" name="Rectangle 20"/>
          <p:cNvSpPr>
            <a:spLocks noGrp="1" noChangeArrowheads="1"/>
          </p:cNvSpPr>
          <p:nvPr>
            <p:ph type="ftr" sz="quarter" idx="11"/>
          </p:nvPr>
        </p:nvSpPr>
        <p:spPr>
          <a:ln/>
        </p:spPr>
        <p:txBody>
          <a:bodyPr/>
          <a:lstStyle>
            <a:lvl1pPr>
              <a:defRPr/>
            </a:lvl1pPr>
          </a:lstStyle>
          <a:p>
            <a:pPr>
              <a:defRPr/>
            </a:pPr>
            <a:r>
              <a:rPr lang="en-US"/>
              <a:t>© 2005 by The Guilford Press</a:t>
            </a:r>
          </a:p>
        </p:txBody>
      </p:sp>
      <p:sp>
        <p:nvSpPr>
          <p:cNvPr id="7" name="Rectangle 21"/>
          <p:cNvSpPr>
            <a:spLocks noGrp="1" noChangeArrowheads="1"/>
          </p:cNvSpPr>
          <p:nvPr>
            <p:ph type="sldNum" sz="quarter" idx="12"/>
          </p:nvPr>
        </p:nvSpPr>
        <p:spPr>
          <a:ln/>
        </p:spPr>
        <p:txBody>
          <a:bodyPr/>
          <a:lstStyle>
            <a:lvl1pPr>
              <a:defRPr/>
            </a:lvl1pPr>
          </a:lstStyle>
          <a:p>
            <a:pPr>
              <a:defRPr/>
            </a:pPr>
            <a:fld id="{DE42C8FD-CC1F-42EC-9FC7-2401EC6C1A6E}" type="slidenum">
              <a:rPr lang="en-US"/>
              <a:pPr>
                <a:defRPr/>
              </a:pPr>
              <a:t>‹#›</a:t>
            </a:fld>
            <a:endParaRPr lang="en-US"/>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9"/>
          <p:cNvSpPr>
            <a:spLocks noGrp="1" noChangeArrowheads="1"/>
          </p:cNvSpPr>
          <p:nvPr>
            <p:ph type="dt" sz="half" idx="10"/>
          </p:nvPr>
        </p:nvSpPr>
        <p:spPr>
          <a:ln/>
        </p:spPr>
        <p:txBody>
          <a:bodyPr/>
          <a:lstStyle>
            <a:lvl1pPr>
              <a:defRPr/>
            </a:lvl1pPr>
          </a:lstStyle>
          <a:p>
            <a:pPr>
              <a:defRPr/>
            </a:pPr>
            <a:endParaRPr lang="en-US"/>
          </a:p>
        </p:txBody>
      </p:sp>
      <p:sp>
        <p:nvSpPr>
          <p:cNvPr id="6" name="Rectangle 20"/>
          <p:cNvSpPr>
            <a:spLocks noGrp="1" noChangeArrowheads="1"/>
          </p:cNvSpPr>
          <p:nvPr>
            <p:ph type="ftr" sz="quarter" idx="11"/>
          </p:nvPr>
        </p:nvSpPr>
        <p:spPr>
          <a:ln/>
        </p:spPr>
        <p:txBody>
          <a:bodyPr/>
          <a:lstStyle>
            <a:lvl1pPr>
              <a:defRPr/>
            </a:lvl1pPr>
          </a:lstStyle>
          <a:p>
            <a:pPr>
              <a:defRPr/>
            </a:pPr>
            <a:r>
              <a:rPr lang="en-US"/>
              <a:t>© 2005 by The Guilford Press</a:t>
            </a:r>
          </a:p>
        </p:txBody>
      </p:sp>
      <p:sp>
        <p:nvSpPr>
          <p:cNvPr id="7" name="Rectangle 21"/>
          <p:cNvSpPr>
            <a:spLocks noGrp="1" noChangeArrowheads="1"/>
          </p:cNvSpPr>
          <p:nvPr>
            <p:ph type="sldNum" sz="quarter" idx="12"/>
          </p:nvPr>
        </p:nvSpPr>
        <p:spPr>
          <a:ln/>
        </p:spPr>
        <p:txBody>
          <a:bodyPr/>
          <a:lstStyle>
            <a:lvl1pPr>
              <a:defRPr/>
            </a:lvl1pPr>
          </a:lstStyle>
          <a:p>
            <a:pPr>
              <a:defRPr/>
            </a:pPr>
            <a:fld id="{5EFE6396-A588-441E-B499-7C1367407CE1}" type="slidenum">
              <a:rPr lang="en-US"/>
              <a:pPr>
                <a:defRPr/>
              </a:pPr>
              <a:t>‹#›</a:t>
            </a:fld>
            <a:endParaRPr lang="en-US"/>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4716463" y="5345113"/>
            <a:ext cx="4427537" cy="1512887"/>
            <a:chOff x="2971" y="3367"/>
            <a:chExt cx="2789" cy="953"/>
          </a:xfrm>
        </p:grpSpPr>
        <p:sp>
          <p:nvSpPr>
            <p:cNvPr id="408579"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408580"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408581"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408582"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408583"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408584"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408585"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408586"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408587"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408588"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408589"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408590"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408591"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408592"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sp>
          <p:nvSpPr>
            <p:cNvPr id="408593"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lgn="ctr" eaLnBrk="0" hangingPunct="0">
                <a:defRPr/>
              </a:pPr>
              <a:endParaRPr lang="en-US"/>
            </a:p>
          </p:txBody>
        </p:sp>
      </p:grpSp>
      <p:sp>
        <p:nvSpPr>
          <p:cNvPr id="408594" name="Rectangle 18"/>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408595" name="Rectangle 19"/>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effectLst>
                  <a:outerShdw blurRad="38100" dist="38100" dir="2700000" algn="tl">
                    <a:srgbClr val="000000"/>
                  </a:outerShdw>
                </a:effectLst>
                <a:latin typeface="+mn-lt"/>
              </a:defRPr>
            </a:lvl1pPr>
          </a:lstStyle>
          <a:p>
            <a:pPr>
              <a:defRPr/>
            </a:pPr>
            <a:endParaRPr lang="en-US"/>
          </a:p>
        </p:txBody>
      </p:sp>
      <p:sp>
        <p:nvSpPr>
          <p:cNvPr id="408596" name="Rectangle 2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latin typeface="+mn-lt"/>
              </a:defRPr>
            </a:lvl1pPr>
          </a:lstStyle>
          <a:p>
            <a:pPr>
              <a:defRPr/>
            </a:pPr>
            <a:r>
              <a:rPr lang="en-US"/>
              <a:t>© 2005 by The Guilford Press</a:t>
            </a:r>
          </a:p>
        </p:txBody>
      </p:sp>
      <p:sp>
        <p:nvSpPr>
          <p:cNvPr id="408597" name="Rectangle 21"/>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latin typeface="+mn-lt"/>
              </a:defRPr>
            </a:lvl1pPr>
          </a:lstStyle>
          <a:p>
            <a:pPr>
              <a:defRPr/>
            </a:pPr>
            <a:fld id="{A4C78B65-4574-4BD6-98DB-1DD1B2DCD0DF}" type="slidenum">
              <a:rPr lang="en-US"/>
              <a:pPr>
                <a:defRPr/>
              </a:pPr>
              <a:t>‹#›</a:t>
            </a:fld>
            <a:endParaRPr lang="en-US"/>
          </a:p>
        </p:txBody>
      </p:sp>
      <p:sp>
        <p:nvSpPr>
          <p:cNvPr id="408598"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789" r:id="rId1"/>
    <p:sldLayoutId id="2147483788" r:id="rId2"/>
    <p:sldLayoutId id="2147483787" r:id="rId3"/>
    <p:sldLayoutId id="2147483786" r:id="rId4"/>
    <p:sldLayoutId id="2147483785" r:id="rId5"/>
    <p:sldLayoutId id="2147483784" r:id="rId6"/>
    <p:sldLayoutId id="2147483783" r:id="rId7"/>
    <p:sldLayoutId id="2147483782" r:id="rId8"/>
    <p:sldLayoutId id="2147483781" r:id="rId9"/>
    <p:sldLayoutId id="2147483780" r:id="rId10"/>
    <p:sldLayoutId id="2147483779" r:id="rId11"/>
  </p:sldLayoutIdLst>
  <p:transition spd="med">
    <p:wipe dir="r"/>
  </p:transition>
  <p:timing>
    <p:tnLst>
      <p:par>
        <p:cTn id="1" dur="indefinite" restart="never" nodeType="tmRoot"/>
      </p:par>
    </p:tnLst>
  </p:timing>
  <p:hf sldNum="0" hd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4.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oleObject5.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2996" name="Rectangle 4"/>
          <p:cNvSpPr>
            <a:spLocks noGrp="1" noChangeArrowheads="1"/>
          </p:cNvSpPr>
          <p:nvPr>
            <p:ph type="ctrTitle"/>
          </p:nvPr>
        </p:nvSpPr>
        <p:spPr>
          <a:xfrm>
            <a:off x="304800" y="1447800"/>
            <a:ext cx="8382000" cy="2209800"/>
          </a:xfrm>
        </p:spPr>
        <p:txBody>
          <a:bodyPr/>
          <a:lstStyle/>
          <a:p>
            <a:pPr eaLnBrk="1" hangingPunct="1">
              <a:defRPr/>
            </a:pPr>
            <a:r>
              <a:rPr lang="en-US" sz="4400" dirty="0" smtClean="0"/>
              <a:t>Check-In / Check-Out (CI/CO): </a:t>
            </a:r>
            <a:r>
              <a:rPr lang="en-US" sz="4400" dirty="0"/>
              <a:t>Overview for Staff</a:t>
            </a:r>
          </a:p>
        </p:txBody>
      </p:sp>
      <p:sp>
        <p:nvSpPr>
          <p:cNvPr id="212997" name="Rectangle 5"/>
          <p:cNvSpPr>
            <a:spLocks noGrp="1" noChangeArrowheads="1"/>
          </p:cNvSpPr>
          <p:nvPr>
            <p:ph type="subTitle" idx="1"/>
          </p:nvPr>
        </p:nvSpPr>
        <p:spPr>
          <a:xfrm>
            <a:off x="914400" y="2438400"/>
            <a:ext cx="6172200" cy="2133600"/>
          </a:xfrm>
        </p:spPr>
        <p:txBody>
          <a:bodyPr/>
          <a:lstStyle/>
          <a:p>
            <a:pPr algn="r" eaLnBrk="1" hangingPunct="1">
              <a:defRPr/>
            </a:pPr>
            <a:endParaRPr lang="en-US" sz="4000" dirty="0">
              <a:latin typeface="Times New Roman" pitchFamily="18" charset="0"/>
            </a:endParaRPr>
          </a:p>
          <a:p>
            <a:pPr algn="r" eaLnBrk="1" hangingPunct="1">
              <a:defRPr/>
            </a:pPr>
            <a:endParaRPr lang="en-US" sz="1600" b="1" dirty="0">
              <a:latin typeface="Arial"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 2005 by The Guilford Press</a:t>
            </a:r>
          </a:p>
        </p:txBody>
      </p:sp>
      <p:sp>
        <p:nvSpPr>
          <p:cNvPr id="418820" name="Rectangle 4"/>
          <p:cNvSpPr>
            <a:spLocks noGrp="1" noChangeArrowheads="1"/>
          </p:cNvSpPr>
          <p:nvPr>
            <p:ph type="title"/>
          </p:nvPr>
        </p:nvSpPr>
        <p:spPr/>
        <p:txBody>
          <a:bodyPr/>
          <a:lstStyle/>
          <a:p>
            <a:pPr eaLnBrk="1" hangingPunct="1">
              <a:defRPr/>
            </a:pPr>
            <a:r>
              <a:rPr lang="en-US" dirty="0" smtClean="0"/>
              <a:t>CI/CO </a:t>
            </a:r>
            <a:r>
              <a:rPr lang="en-US" dirty="0"/>
              <a:t>Process (cont.)</a:t>
            </a:r>
          </a:p>
        </p:txBody>
      </p:sp>
      <p:sp>
        <p:nvSpPr>
          <p:cNvPr id="418821" name="Rectangle 5"/>
          <p:cNvSpPr>
            <a:spLocks noGrp="1" noChangeArrowheads="1"/>
          </p:cNvSpPr>
          <p:nvPr>
            <p:ph type="body" idx="1"/>
          </p:nvPr>
        </p:nvSpPr>
        <p:spPr/>
        <p:txBody>
          <a:bodyPr/>
          <a:lstStyle/>
          <a:p>
            <a:pPr eaLnBrk="1" hangingPunct="1"/>
            <a:r>
              <a:rPr lang="en-US" smtClean="0">
                <a:latin typeface="Arial" charset="0"/>
              </a:rPr>
              <a:t>How do teachers make a referral?</a:t>
            </a:r>
          </a:p>
          <a:p>
            <a:pPr eaLnBrk="1" hangingPunct="1">
              <a:buFont typeface="Wingdings" pitchFamily="2" charset="2"/>
              <a:buNone/>
            </a:pPr>
            <a:endParaRPr lang="en-US" smtClean="0">
              <a:latin typeface="Arial" charset="0"/>
            </a:endParaRPr>
          </a:p>
          <a:p>
            <a:pPr lvl="1" eaLnBrk="1" hangingPunct="1"/>
            <a:r>
              <a:rPr lang="en-US" smtClean="0">
                <a:latin typeface="Arial" charset="0"/>
              </a:rPr>
              <a:t>Referral form completed</a:t>
            </a:r>
          </a:p>
          <a:p>
            <a:pPr lvl="1" eaLnBrk="1" hangingPunct="1"/>
            <a:r>
              <a:rPr lang="en-US" smtClean="0">
                <a:latin typeface="Arial" charset="0"/>
              </a:rPr>
              <a:t>Just b/c a kid is referred, does not mean they will be invited to participate in CI/CO</a:t>
            </a:r>
          </a:p>
          <a:p>
            <a:pPr eaLnBrk="1" hangingPunct="1">
              <a:buFont typeface="Wingdings" pitchFamily="2" charset="2"/>
              <a:buNone/>
            </a:pPr>
            <a:endParaRPr lang="en-US" smtClean="0"/>
          </a:p>
        </p:txBody>
      </p:sp>
    </p:spTree>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 2005 by The Guilford Press</a:t>
            </a:r>
          </a:p>
        </p:txBody>
      </p:sp>
      <p:sp>
        <p:nvSpPr>
          <p:cNvPr id="418820" name="Rectangle 4"/>
          <p:cNvSpPr>
            <a:spLocks noGrp="1" noChangeArrowheads="1"/>
          </p:cNvSpPr>
          <p:nvPr>
            <p:ph type="title"/>
          </p:nvPr>
        </p:nvSpPr>
        <p:spPr/>
        <p:txBody>
          <a:bodyPr/>
          <a:lstStyle/>
          <a:p>
            <a:pPr eaLnBrk="1" hangingPunct="1">
              <a:defRPr/>
            </a:pPr>
            <a:r>
              <a:rPr lang="en-US" dirty="0" smtClean="0"/>
              <a:t>CI/CO </a:t>
            </a:r>
            <a:r>
              <a:rPr lang="en-US" dirty="0"/>
              <a:t>Process (cont.)</a:t>
            </a:r>
          </a:p>
        </p:txBody>
      </p:sp>
      <p:sp>
        <p:nvSpPr>
          <p:cNvPr id="418821" name="Rectangle 5"/>
          <p:cNvSpPr>
            <a:spLocks noGrp="1" noChangeArrowheads="1"/>
          </p:cNvSpPr>
          <p:nvPr>
            <p:ph type="body" idx="1"/>
          </p:nvPr>
        </p:nvSpPr>
        <p:spPr/>
        <p:txBody>
          <a:bodyPr/>
          <a:lstStyle/>
          <a:p>
            <a:pPr eaLnBrk="1" hangingPunct="1">
              <a:defRPr/>
            </a:pPr>
            <a:r>
              <a:rPr lang="en-US" dirty="0" smtClean="0">
                <a:latin typeface="Arial" pitchFamily="34" charset="0"/>
              </a:rPr>
              <a:t>How long will students be on CI/CO?</a:t>
            </a:r>
          </a:p>
          <a:p>
            <a:pPr eaLnBrk="1" hangingPunct="1">
              <a:buFont typeface="Wingdings" pitchFamily="2" charset="2"/>
              <a:buNone/>
              <a:defRPr/>
            </a:pPr>
            <a:endParaRPr lang="en-US" dirty="0"/>
          </a:p>
        </p:txBody>
      </p:sp>
    </p:spTree>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 2005 by The Guilford Press</a:t>
            </a:r>
          </a:p>
        </p:txBody>
      </p:sp>
      <p:sp>
        <p:nvSpPr>
          <p:cNvPr id="382978" name="Rectangle 2"/>
          <p:cNvSpPr>
            <a:spLocks noGrp="1" noChangeArrowheads="1"/>
          </p:cNvSpPr>
          <p:nvPr>
            <p:ph type="title"/>
          </p:nvPr>
        </p:nvSpPr>
        <p:spPr/>
        <p:txBody>
          <a:bodyPr/>
          <a:lstStyle/>
          <a:p>
            <a:pPr eaLnBrk="1" hangingPunct="1">
              <a:defRPr/>
            </a:pPr>
            <a:r>
              <a:rPr lang="en-US" sz="4000" dirty="0"/>
              <a:t>Critical Features of </a:t>
            </a:r>
            <a:r>
              <a:rPr lang="en-US" sz="4000" dirty="0" smtClean="0"/>
              <a:t>CI/CO</a:t>
            </a:r>
            <a:endParaRPr lang="en-US" sz="4000" dirty="0"/>
          </a:p>
        </p:txBody>
      </p:sp>
      <p:sp>
        <p:nvSpPr>
          <p:cNvPr id="382979" name="Rectangle 3"/>
          <p:cNvSpPr>
            <a:spLocks noGrp="1" noChangeArrowheads="1"/>
          </p:cNvSpPr>
          <p:nvPr>
            <p:ph type="body" idx="1"/>
          </p:nvPr>
        </p:nvSpPr>
        <p:spPr>
          <a:xfrm>
            <a:off x="457200" y="1371600"/>
            <a:ext cx="8178800" cy="5486400"/>
          </a:xfrm>
        </p:spPr>
        <p:txBody>
          <a:bodyPr/>
          <a:lstStyle/>
          <a:p>
            <a:pPr eaLnBrk="1" hangingPunct="1">
              <a:defRPr/>
            </a:pPr>
            <a:r>
              <a:rPr lang="en-US" sz="2800" dirty="0">
                <a:latin typeface="Arial" charset="0"/>
              </a:rPr>
              <a:t>Intervention is continuously available</a:t>
            </a:r>
          </a:p>
          <a:p>
            <a:pPr eaLnBrk="1" hangingPunct="1">
              <a:defRPr/>
            </a:pPr>
            <a:r>
              <a:rPr lang="en-US" sz="2800" dirty="0">
                <a:latin typeface="Arial" charset="0"/>
              </a:rPr>
              <a:t>Rapid access to intervention (72 hr)</a:t>
            </a:r>
          </a:p>
          <a:p>
            <a:pPr eaLnBrk="1" hangingPunct="1">
              <a:defRPr/>
            </a:pPr>
            <a:r>
              <a:rPr lang="en-US" sz="2800" dirty="0">
                <a:latin typeface="Arial" charset="0"/>
              </a:rPr>
              <a:t>Low effort by teachers</a:t>
            </a:r>
          </a:p>
          <a:p>
            <a:pPr eaLnBrk="1" hangingPunct="1">
              <a:defRPr/>
            </a:pPr>
            <a:r>
              <a:rPr lang="en-US" sz="2800" dirty="0">
                <a:latin typeface="Arial" charset="0"/>
              </a:rPr>
              <a:t>Positive system of support</a:t>
            </a:r>
          </a:p>
          <a:p>
            <a:pPr lvl="1" eaLnBrk="1" hangingPunct="1">
              <a:defRPr/>
            </a:pPr>
            <a:r>
              <a:rPr lang="en-US" sz="2400" dirty="0">
                <a:latin typeface="Arial" charset="0"/>
              </a:rPr>
              <a:t>Students agree to participate</a:t>
            </a:r>
          </a:p>
          <a:p>
            <a:pPr eaLnBrk="1" hangingPunct="1">
              <a:defRPr/>
            </a:pPr>
            <a:r>
              <a:rPr lang="en-US" sz="2800" dirty="0">
                <a:latin typeface="Arial" charset="0"/>
              </a:rPr>
              <a:t>Implemented by all staff/faculty in a school</a:t>
            </a:r>
          </a:p>
          <a:p>
            <a:pPr eaLnBrk="1" hangingPunct="1">
              <a:defRPr/>
            </a:pPr>
            <a:r>
              <a:rPr lang="en-US" sz="2800" dirty="0">
                <a:latin typeface="Arial" charset="0"/>
              </a:rPr>
              <a:t>Adequate resources allocated (admin, team)</a:t>
            </a:r>
          </a:p>
          <a:p>
            <a:pPr lvl="1" eaLnBrk="1" hangingPunct="1">
              <a:defRPr/>
            </a:pPr>
            <a:r>
              <a:rPr lang="en-US" sz="2400" dirty="0" smtClean="0">
                <a:latin typeface="Arial" charset="0"/>
              </a:rPr>
              <a:t>Weekly </a:t>
            </a:r>
            <a:r>
              <a:rPr lang="en-US" sz="2400" dirty="0">
                <a:latin typeface="Arial" charset="0"/>
              </a:rPr>
              <a:t>meeting, coordinator, </a:t>
            </a:r>
            <a:r>
              <a:rPr lang="en-US" sz="2400" dirty="0" err="1">
                <a:latin typeface="Arial" charset="0"/>
              </a:rPr>
              <a:t>reinforcers</a:t>
            </a:r>
            <a:endParaRPr lang="en-US" sz="2400" dirty="0">
              <a:latin typeface="Arial" charset="0"/>
            </a:endParaRPr>
          </a:p>
          <a:p>
            <a:pPr eaLnBrk="1" hangingPunct="1">
              <a:defRPr/>
            </a:pPr>
            <a:r>
              <a:rPr lang="en-US" sz="2800" dirty="0">
                <a:latin typeface="Arial" charset="0"/>
              </a:rPr>
              <a:t>Continuous monitoring for decision making</a:t>
            </a:r>
          </a:p>
        </p:txBody>
      </p:sp>
    </p:spTree>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 2005 by The Guilford Press</a:t>
            </a:r>
          </a:p>
        </p:txBody>
      </p:sp>
      <p:sp>
        <p:nvSpPr>
          <p:cNvPr id="447490" name="Rectangle 2"/>
          <p:cNvSpPr>
            <a:spLocks noGrp="1" noChangeArrowheads="1"/>
          </p:cNvSpPr>
          <p:nvPr>
            <p:ph type="title"/>
          </p:nvPr>
        </p:nvSpPr>
        <p:spPr>
          <a:xfrm>
            <a:off x="762000" y="228600"/>
            <a:ext cx="8153400" cy="1143000"/>
          </a:xfrm>
        </p:spPr>
        <p:txBody>
          <a:bodyPr/>
          <a:lstStyle/>
          <a:p>
            <a:pPr eaLnBrk="1" hangingPunct="1">
              <a:defRPr/>
            </a:pPr>
            <a:r>
              <a:rPr lang="en-US" sz="4000" dirty="0"/>
              <a:t>Why Does the </a:t>
            </a:r>
            <a:r>
              <a:rPr lang="en-US" sz="4000" dirty="0" smtClean="0"/>
              <a:t>CI/CO </a:t>
            </a:r>
            <a:r>
              <a:rPr lang="en-US" sz="4000" dirty="0"/>
              <a:t>Work?</a:t>
            </a:r>
          </a:p>
        </p:txBody>
      </p:sp>
      <p:sp>
        <p:nvSpPr>
          <p:cNvPr id="447491" name="Rectangle 3"/>
          <p:cNvSpPr>
            <a:spLocks noGrp="1" noChangeArrowheads="1"/>
          </p:cNvSpPr>
          <p:nvPr>
            <p:ph type="body" idx="1"/>
          </p:nvPr>
        </p:nvSpPr>
        <p:spPr>
          <a:xfrm>
            <a:off x="457200" y="1219200"/>
            <a:ext cx="8178800" cy="5638800"/>
          </a:xfrm>
        </p:spPr>
        <p:txBody>
          <a:bodyPr/>
          <a:lstStyle/>
          <a:p>
            <a:pPr eaLnBrk="1" hangingPunct="1">
              <a:defRPr/>
            </a:pPr>
            <a:r>
              <a:rPr lang="en-US" sz="2800">
                <a:solidFill>
                  <a:schemeClr val="hlink"/>
                </a:solidFill>
                <a:latin typeface="Arial" charset="0"/>
              </a:rPr>
              <a:t>Improved structure</a:t>
            </a:r>
          </a:p>
          <a:p>
            <a:pPr lvl="2" eaLnBrk="1" hangingPunct="1">
              <a:defRPr/>
            </a:pPr>
            <a:r>
              <a:rPr lang="en-US" sz="2000">
                <a:latin typeface="Arial" charset="0"/>
              </a:rPr>
              <a:t>Prompts are provided throughout the day for correct behavior.</a:t>
            </a:r>
          </a:p>
          <a:p>
            <a:pPr lvl="2" eaLnBrk="1" hangingPunct="1">
              <a:defRPr/>
            </a:pPr>
            <a:r>
              <a:rPr lang="en-US" sz="2000">
                <a:latin typeface="Arial" charset="0"/>
              </a:rPr>
              <a:t>System for linking student with at least one positive adult.</a:t>
            </a:r>
          </a:p>
          <a:p>
            <a:pPr eaLnBrk="1" hangingPunct="1">
              <a:defRPr/>
            </a:pPr>
            <a:r>
              <a:rPr lang="en-US" sz="2800">
                <a:solidFill>
                  <a:schemeClr val="hlink"/>
                </a:solidFill>
                <a:latin typeface="Arial" charset="0"/>
              </a:rPr>
              <a:t>Student is “set up for success”</a:t>
            </a:r>
          </a:p>
          <a:p>
            <a:pPr lvl="2" eaLnBrk="1" hangingPunct="1">
              <a:defRPr/>
            </a:pPr>
            <a:r>
              <a:rPr lang="en-US" sz="2000">
                <a:latin typeface="Arial" charset="0"/>
              </a:rPr>
              <a:t>First contact each morning is positive—“blow-out” days are pre-empted.</a:t>
            </a:r>
          </a:p>
          <a:p>
            <a:pPr lvl="2" eaLnBrk="1" hangingPunct="1">
              <a:defRPr/>
            </a:pPr>
            <a:r>
              <a:rPr lang="en-US" sz="2000">
                <a:latin typeface="Arial" charset="0"/>
              </a:rPr>
              <a:t>First contact each class period (or activity period) is positive.</a:t>
            </a:r>
          </a:p>
          <a:p>
            <a:pPr eaLnBrk="1" hangingPunct="1">
              <a:defRPr/>
            </a:pPr>
            <a:r>
              <a:rPr lang="en-US" sz="2800">
                <a:solidFill>
                  <a:schemeClr val="hlink"/>
                </a:solidFill>
                <a:latin typeface="Arial" charset="0"/>
              </a:rPr>
              <a:t>Increase in contingent feedback</a:t>
            </a:r>
          </a:p>
          <a:p>
            <a:pPr lvl="2" eaLnBrk="1" hangingPunct="1">
              <a:defRPr/>
            </a:pPr>
            <a:r>
              <a:rPr lang="en-US" sz="2000">
                <a:latin typeface="Arial" charset="0"/>
              </a:rPr>
              <a:t>Feedback occurs more often and is tied directly to student behavior.</a:t>
            </a:r>
          </a:p>
          <a:p>
            <a:pPr lvl="2" eaLnBrk="1" hangingPunct="1">
              <a:defRPr/>
            </a:pPr>
            <a:r>
              <a:rPr lang="en-US" sz="2000">
                <a:latin typeface="Arial" charset="0"/>
              </a:rPr>
              <a:t>Inappropriate behavior is less likely to be ignored or rewarded</a:t>
            </a:r>
            <a:r>
              <a:rPr lang="en-US" sz="2000">
                <a:latin typeface="Times New Roman" pitchFamily="18" charset="0"/>
              </a:rPr>
              <a:t>.</a:t>
            </a:r>
          </a:p>
        </p:txBody>
      </p:sp>
    </p:spTree>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p:cNvSpPr>
            <a:spLocks noGrp="1"/>
          </p:cNvSpPr>
          <p:nvPr>
            <p:ph type="ftr" sz="quarter" idx="11"/>
          </p:nvPr>
        </p:nvSpPr>
        <p:spPr/>
        <p:txBody>
          <a:bodyPr/>
          <a:lstStyle/>
          <a:p>
            <a:pPr>
              <a:defRPr/>
            </a:pPr>
            <a:r>
              <a:rPr lang="en-US"/>
              <a:t>© 2005 by The Guilford Press</a:t>
            </a:r>
          </a:p>
        </p:txBody>
      </p:sp>
      <p:graphicFrame>
        <p:nvGraphicFramePr>
          <p:cNvPr id="445442" name="Object 2"/>
          <p:cNvGraphicFramePr>
            <a:graphicFrameLocks noChangeAspect="1"/>
          </p:cNvGraphicFramePr>
          <p:nvPr/>
        </p:nvGraphicFramePr>
        <p:xfrm>
          <a:off x="0" y="1588"/>
          <a:ext cx="9144000" cy="6854825"/>
        </p:xfrm>
        <a:graphic>
          <a:graphicData uri="http://schemas.openxmlformats.org/presentationml/2006/ole">
            <p:oleObj spid="_x0000_s445442" name="Slide" r:id="rId4" imgW="4535339" imgH="3401470" progId="PowerPoint.Slide.8">
              <p:embed/>
            </p:oleObj>
          </a:graphicData>
        </a:graphic>
      </p:graphicFrame>
      <p:graphicFrame>
        <p:nvGraphicFramePr>
          <p:cNvPr id="445443" name="Object 3"/>
          <p:cNvGraphicFramePr>
            <a:graphicFrameLocks noChangeAspect="1"/>
          </p:cNvGraphicFramePr>
          <p:nvPr/>
        </p:nvGraphicFramePr>
        <p:xfrm>
          <a:off x="1447800" y="990600"/>
          <a:ext cx="3351213" cy="5562600"/>
        </p:xfrm>
        <a:graphic>
          <a:graphicData uri="http://schemas.openxmlformats.org/presentationml/2006/ole">
            <p:oleObj spid="_x0000_s445443" name="Drawing" r:id="rId5" imgW="1285920" imgH="4410000" progId="">
              <p:embed/>
            </p:oleObj>
          </a:graphicData>
        </a:graphic>
      </p:graphicFrame>
      <p:sp>
        <p:nvSpPr>
          <p:cNvPr id="5" name="TextBox 4"/>
          <p:cNvSpPr txBox="1"/>
          <p:nvPr/>
        </p:nvSpPr>
        <p:spPr>
          <a:xfrm>
            <a:off x="3733800" y="4038600"/>
            <a:ext cx="1219200" cy="369888"/>
          </a:xfrm>
          <a:prstGeom prst="rect">
            <a:avLst/>
          </a:prstGeom>
          <a:solidFill>
            <a:srgbClr val="FFFFFF"/>
          </a:solidFill>
        </p:spPr>
        <p:txBody>
          <a:bodyPr>
            <a:spAutoFit/>
          </a:bodyPr>
          <a:lstStyle/>
          <a:p>
            <a:pPr algn="ctr" eaLnBrk="0" hangingPunct="0">
              <a:defRPr/>
            </a:pPr>
            <a:r>
              <a:rPr lang="en-US" b="1" dirty="0">
                <a:solidFill>
                  <a:schemeClr val="bg1">
                    <a:lumMod val="50000"/>
                  </a:schemeClr>
                </a:solidFill>
              </a:rPr>
              <a:t>80-95%</a:t>
            </a:r>
            <a:endParaRPr lang="en-US" b="1" dirty="0">
              <a:solidFill>
                <a:schemeClr val="bg1">
                  <a:lumMod val="50000"/>
                </a:schemeClr>
              </a:solidFill>
            </a:endParaRPr>
          </a:p>
        </p:txBody>
      </p:sp>
      <p:sp>
        <p:nvSpPr>
          <p:cNvPr id="6" name="TextBox 5"/>
          <p:cNvSpPr txBox="1"/>
          <p:nvPr/>
        </p:nvSpPr>
        <p:spPr>
          <a:xfrm>
            <a:off x="3124200" y="2209800"/>
            <a:ext cx="990600" cy="369888"/>
          </a:xfrm>
          <a:prstGeom prst="rect">
            <a:avLst/>
          </a:prstGeom>
          <a:solidFill>
            <a:srgbClr val="FFFFFF"/>
          </a:solidFill>
        </p:spPr>
        <p:txBody>
          <a:bodyPr>
            <a:spAutoFit/>
          </a:bodyPr>
          <a:lstStyle/>
          <a:p>
            <a:pPr algn="ctr" eaLnBrk="0" hangingPunct="0">
              <a:defRPr/>
            </a:pPr>
            <a:r>
              <a:rPr lang="en-US" b="1" dirty="0">
                <a:solidFill>
                  <a:schemeClr val="bg1">
                    <a:lumMod val="50000"/>
                  </a:schemeClr>
                </a:solidFill>
              </a:rPr>
              <a:t>3-7 %</a:t>
            </a:r>
            <a:endParaRPr lang="en-US" b="1" dirty="0">
              <a:solidFill>
                <a:schemeClr val="bg1">
                  <a:lumMod val="50000"/>
                </a:schemeClr>
              </a:solidFill>
            </a:endParaRPr>
          </a:p>
        </p:txBody>
      </p:sp>
      <p:sp>
        <p:nvSpPr>
          <p:cNvPr id="7" name="TextBox 6"/>
          <p:cNvSpPr txBox="1"/>
          <p:nvPr/>
        </p:nvSpPr>
        <p:spPr>
          <a:xfrm>
            <a:off x="2743200" y="1143000"/>
            <a:ext cx="838200" cy="369888"/>
          </a:xfrm>
          <a:prstGeom prst="rect">
            <a:avLst/>
          </a:prstGeom>
          <a:solidFill>
            <a:srgbClr val="FFFFFF"/>
          </a:solidFill>
        </p:spPr>
        <p:txBody>
          <a:bodyPr>
            <a:spAutoFit/>
          </a:bodyPr>
          <a:lstStyle/>
          <a:p>
            <a:pPr algn="ctr" eaLnBrk="0" hangingPunct="0">
              <a:defRPr/>
            </a:pPr>
            <a:r>
              <a:rPr lang="en-US" b="1" dirty="0">
                <a:solidFill>
                  <a:schemeClr val="bg1">
                    <a:lumMod val="50000"/>
                  </a:schemeClr>
                </a:solidFill>
              </a:rPr>
              <a:t>1-3%</a:t>
            </a:r>
            <a:endParaRPr lang="en-US" b="1" dirty="0">
              <a:solidFill>
                <a:schemeClr val="bg1">
                  <a:lumMod val="50000"/>
                </a:schemeClr>
              </a:solidFill>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45443"/>
                                        </p:tgtEl>
                                        <p:attrNameLst>
                                          <p:attrName>style.visibility</p:attrName>
                                        </p:attrNameLst>
                                      </p:cBhvr>
                                      <p:to>
                                        <p:strVal val="visible"/>
                                      </p:to>
                                    </p:set>
                                    <p:anim calcmode="lin" valueType="num">
                                      <p:cBhvr additive="base">
                                        <p:cTn id="7" dur="500" fill="hold"/>
                                        <p:tgtEl>
                                          <p:spTgt spid="445443"/>
                                        </p:tgtEl>
                                        <p:attrNameLst>
                                          <p:attrName>ppt_x</p:attrName>
                                        </p:attrNameLst>
                                      </p:cBhvr>
                                      <p:tavLst>
                                        <p:tav tm="0">
                                          <p:val>
                                            <p:strVal val="0-#ppt_w/2"/>
                                          </p:val>
                                        </p:tav>
                                        <p:tav tm="100000">
                                          <p:val>
                                            <p:strVal val="#ppt_x"/>
                                          </p:val>
                                        </p:tav>
                                      </p:tavLst>
                                    </p:anim>
                                    <p:anim calcmode="lin" valueType="num">
                                      <p:cBhvr additive="base">
                                        <p:cTn id="8" dur="500" fill="hold"/>
                                        <p:tgtEl>
                                          <p:spTgt spid="4454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2"/>
        </a:solidFill>
        <a:effectLst/>
      </p:bgPr>
    </p:bg>
    <p:spTree>
      <p:nvGrpSpPr>
        <p:cNvPr id="1" name=""/>
        <p:cNvGrpSpPr/>
        <p:nvPr/>
      </p:nvGrpSpPr>
      <p:grpSpPr>
        <a:xfrm>
          <a:off x="0" y="0"/>
          <a:ext cx="0" cy="0"/>
          <a:chOff x="0" y="0"/>
          <a:chExt cx="0" cy="0"/>
        </a:xfrm>
      </p:grpSpPr>
      <p:sp>
        <p:nvSpPr>
          <p:cNvPr id="31747" name="Rectangle 3"/>
          <p:cNvSpPr>
            <a:spLocks noGrp="1" noChangeArrowheads="1"/>
          </p:cNvSpPr>
          <p:nvPr>
            <p:ph type="body" idx="4294967295"/>
          </p:nvPr>
        </p:nvSpPr>
        <p:spPr>
          <a:xfrm>
            <a:off x="1371600" y="1981200"/>
            <a:ext cx="7772400" cy="4114800"/>
          </a:xfrm>
        </p:spPr>
        <p:txBody>
          <a:bodyPr/>
          <a:lstStyle/>
          <a:p>
            <a:pPr eaLnBrk="1" hangingPunct="1">
              <a:defRPr/>
            </a:pPr>
            <a:endParaRPr lang="en-US" sz="2800"/>
          </a:p>
          <a:p>
            <a:pPr eaLnBrk="1" hangingPunct="1">
              <a:defRPr/>
            </a:pPr>
            <a:endParaRPr lang="en-US"/>
          </a:p>
          <a:p>
            <a:pPr eaLnBrk="1" hangingPunct="1">
              <a:defRPr/>
            </a:pPr>
            <a:endParaRPr lang="en-US"/>
          </a:p>
        </p:txBody>
      </p:sp>
      <p:sp>
        <p:nvSpPr>
          <p:cNvPr id="447491" name="Text Box 6"/>
          <p:cNvSpPr txBox="1">
            <a:spLocks noChangeArrowheads="1"/>
          </p:cNvSpPr>
          <p:nvPr/>
        </p:nvSpPr>
        <p:spPr bwMode="auto">
          <a:xfrm>
            <a:off x="914400" y="381000"/>
            <a:ext cx="2209800" cy="274638"/>
          </a:xfrm>
          <a:prstGeom prst="rect">
            <a:avLst/>
          </a:prstGeom>
          <a:noFill/>
          <a:ln w="12700">
            <a:noFill/>
            <a:miter lim="800000"/>
            <a:headEnd type="none" w="sm" len="sm"/>
            <a:tailEnd type="none" w="sm" len="sm"/>
          </a:ln>
        </p:spPr>
        <p:txBody>
          <a:bodyPr>
            <a:spAutoFit/>
          </a:bodyPr>
          <a:lstStyle/>
          <a:p>
            <a:pPr algn="ctr" eaLnBrk="0" hangingPunct="0">
              <a:spcBef>
                <a:spcPct val="50000"/>
              </a:spcBef>
            </a:pPr>
            <a:endParaRPr lang="en-US" sz="1200">
              <a:latin typeface="Tahoma" pitchFamily="34" charset="0"/>
            </a:endParaRPr>
          </a:p>
        </p:txBody>
      </p:sp>
      <p:sp>
        <p:nvSpPr>
          <p:cNvPr id="447492" name="Rectangle 7"/>
          <p:cNvSpPr>
            <a:spLocks noChangeArrowheads="1"/>
          </p:cNvSpPr>
          <p:nvPr/>
        </p:nvSpPr>
        <p:spPr bwMode="auto">
          <a:xfrm>
            <a:off x="1066800" y="304800"/>
            <a:ext cx="3810000" cy="533400"/>
          </a:xfrm>
          <a:prstGeom prst="rect">
            <a:avLst/>
          </a:prstGeom>
          <a:solidFill>
            <a:srgbClr val="CC99FF"/>
          </a:solidFill>
          <a:ln w="12700">
            <a:solidFill>
              <a:schemeClr val="tx1"/>
            </a:solidFill>
            <a:miter lim="800000"/>
            <a:headEnd type="none" w="sm" len="sm"/>
            <a:tailEnd type="none" w="sm" len="sm"/>
          </a:ln>
        </p:spPr>
        <p:txBody>
          <a:bodyPr wrap="none" anchor="ctr"/>
          <a:lstStyle/>
          <a:p>
            <a:pPr algn="ctr" eaLnBrk="0" hangingPunct="0"/>
            <a:r>
              <a:rPr lang="en-US" sz="1600" b="1">
                <a:solidFill>
                  <a:srgbClr val="000000"/>
                </a:solidFill>
                <a:latin typeface="Tahoma" pitchFamily="34" charset="0"/>
              </a:rPr>
              <a:t>Student Recommended for CI/CO</a:t>
            </a:r>
          </a:p>
        </p:txBody>
      </p:sp>
      <p:sp>
        <p:nvSpPr>
          <p:cNvPr id="447493" name="Rectangle 9"/>
          <p:cNvSpPr>
            <a:spLocks noChangeArrowheads="1"/>
          </p:cNvSpPr>
          <p:nvPr/>
        </p:nvSpPr>
        <p:spPr bwMode="auto">
          <a:xfrm>
            <a:off x="1066800" y="1295400"/>
            <a:ext cx="3886200" cy="609600"/>
          </a:xfrm>
          <a:prstGeom prst="rect">
            <a:avLst/>
          </a:prstGeom>
          <a:solidFill>
            <a:srgbClr val="CC99FF"/>
          </a:solidFill>
          <a:ln w="12700">
            <a:solidFill>
              <a:schemeClr val="tx1"/>
            </a:solidFill>
            <a:miter lim="800000"/>
            <a:headEnd type="none" w="sm" len="sm"/>
            <a:tailEnd type="none" w="sm" len="sm"/>
          </a:ln>
        </p:spPr>
        <p:txBody>
          <a:bodyPr wrap="none" anchor="ctr"/>
          <a:lstStyle/>
          <a:p>
            <a:pPr algn="ctr" eaLnBrk="0" hangingPunct="0"/>
            <a:r>
              <a:rPr lang="en-US" sz="1600" b="1">
                <a:solidFill>
                  <a:srgbClr val="000000"/>
                </a:solidFill>
                <a:latin typeface="Tahoma" pitchFamily="34" charset="0"/>
              </a:rPr>
              <a:t>CI/CO Implemented</a:t>
            </a:r>
          </a:p>
        </p:txBody>
      </p:sp>
      <p:sp>
        <p:nvSpPr>
          <p:cNvPr id="447494" name="Oval 12"/>
          <p:cNvSpPr>
            <a:spLocks noChangeArrowheads="1"/>
          </p:cNvSpPr>
          <p:nvPr/>
        </p:nvSpPr>
        <p:spPr bwMode="auto">
          <a:xfrm>
            <a:off x="609600" y="3810000"/>
            <a:ext cx="1676400" cy="990600"/>
          </a:xfrm>
          <a:prstGeom prst="ellipse">
            <a:avLst/>
          </a:prstGeom>
          <a:solidFill>
            <a:srgbClr val="FFFF99"/>
          </a:solidFill>
          <a:ln w="12700">
            <a:solidFill>
              <a:schemeClr val="tx1"/>
            </a:solidFill>
            <a:round/>
            <a:headEnd type="none" w="sm" len="sm"/>
            <a:tailEnd type="none" w="sm" len="sm"/>
          </a:ln>
        </p:spPr>
        <p:txBody>
          <a:bodyPr wrap="none" anchor="ctr"/>
          <a:lstStyle/>
          <a:p>
            <a:pPr algn="ctr" eaLnBrk="0" hangingPunct="0"/>
            <a:r>
              <a:rPr lang="en-US" sz="1600">
                <a:solidFill>
                  <a:srgbClr val="000000"/>
                </a:solidFill>
                <a:latin typeface="Tahoma" pitchFamily="34" charset="0"/>
              </a:rPr>
              <a:t>Parent</a:t>
            </a:r>
          </a:p>
          <a:p>
            <a:pPr algn="ctr" eaLnBrk="0" hangingPunct="0"/>
            <a:r>
              <a:rPr lang="en-US" sz="1600">
                <a:solidFill>
                  <a:srgbClr val="000000"/>
                </a:solidFill>
                <a:latin typeface="Tahoma" pitchFamily="34" charset="0"/>
              </a:rPr>
              <a:t>Feedback</a:t>
            </a:r>
          </a:p>
        </p:txBody>
      </p:sp>
      <p:sp>
        <p:nvSpPr>
          <p:cNvPr id="447495" name="Oval 14"/>
          <p:cNvSpPr>
            <a:spLocks noChangeArrowheads="1"/>
          </p:cNvSpPr>
          <p:nvPr/>
        </p:nvSpPr>
        <p:spPr bwMode="auto">
          <a:xfrm>
            <a:off x="3810000" y="3810000"/>
            <a:ext cx="1676400" cy="990600"/>
          </a:xfrm>
          <a:prstGeom prst="ellipse">
            <a:avLst/>
          </a:prstGeom>
          <a:solidFill>
            <a:srgbClr val="FFFF99"/>
          </a:solidFill>
          <a:ln w="12700">
            <a:solidFill>
              <a:schemeClr val="tx1"/>
            </a:solidFill>
            <a:round/>
            <a:headEnd type="none" w="sm" len="sm"/>
            <a:tailEnd type="none" w="sm" len="sm"/>
          </a:ln>
        </p:spPr>
        <p:txBody>
          <a:bodyPr wrap="none" anchor="ctr"/>
          <a:lstStyle/>
          <a:p>
            <a:pPr algn="ctr" eaLnBrk="0" hangingPunct="0"/>
            <a:r>
              <a:rPr lang="en-US" sz="1600">
                <a:solidFill>
                  <a:srgbClr val="000000"/>
                </a:solidFill>
                <a:latin typeface="Tahoma" pitchFamily="34" charset="0"/>
              </a:rPr>
              <a:t>Regular Teacher </a:t>
            </a:r>
          </a:p>
          <a:p>
            <a:pPr algn="ctr" eaLnBrk="0" hangingPunct="0"/>
            <a:r>
              <a:rPr lang="en-US" sz="1600">
                <a:solidFill>
                  <a:srgbClr val="000000"/>
                </a:solidFill>
                <a:latin typeface="Tahoma" pitchFamily="34" charset="0"/>
              </a:rPr>
              <a:t>Feedback</a:t>
            </a:r>
          </a:p>
        </p:txBody>
      </p:sp>
      <p:sp>
        <p:nvSpPr>
          <p:cNvPr id="447496" name="Oval 15"/>
          <p:cNvSpPr>
            <a:spLocks noChangeArrowheads="1"/>
          </p:cNvSpPr>
          <p:nvPr/>
        </p:nvSpPr>
        <p:spPr bwMode="auto">
          <a:xfrm>
            <a:off x="2362200" y="4953000"/>
            <a:ext cx="1676400" cy="990600"/>
          </a:xfrm>
          <a:prstGeom prst="ellipse">
            <a:avLst/>
          </a:prstGeom>
          <a:solidFill>
            <a:srgbClr val="FFFF99"/>
          </a:solidFill>
          <a:ln w="12700">
            <a:solidFill>
              <a:schemeClr val="tx1"/>
            </a:solidFill>
            <a:round/>
            <a:headEnd type="none" w="sm" len="sm"/>
            <a:tailEnd type="none" w="sm" len="sm"/>
          </a:ln>
        </p:spPr>
        <p:txBody>
          <a:bodyPr wrap="none" anchor="ctr"/>
          <a:lstStyle/>
          <a:p>
            <a:pPr algn="ctr" eaLnBrk="0" hangingPunct="0"/>
            <a:r>
              <a:rPr lang="en-US" sz="1600">
                <a:solidFill>
                  <a:srgbClr val="000000"/>
                </a:solidFill>
                <a:latin typeface="Tahoma" pitchFamily="34" charset="0"/>
              </a:rPr>
              <a:t>Afternoon</a:t>
            </a:r>
          </a:p>
          <a:p>
            <a:pPr algn="ctr" eaLnBrk="0" hangingPunct="0"/>
            <a:r>
              <a:rPr lang="en-US" sz="1600">
                <a:solidFill>
                  <a:srgbClr val="000000"/>
                </a:solidFill>
                <a:latin typeface="Tahoma" pitchFamily="34" charset="0"/>
              </a:rPr>
              <a:t>Check-Out</a:t>
            </a:r>
          </a:p>
        </p:txBody>
      </p:sp>
      <p:sp>
        <p:nvSpPr>
          <p:cNvPr id="447497" name="Oval 16"/>
          <p:cNvSpPr>
            <a:spLocks noChangeArrowheads="1"/>
          </p:cNvSpPr>
          <p:nvPr/>
        </p:nvSpPr>
        <p:spPr bwMode="auto">
          <a:xfrm>
            <a:off x="2362200" y="2667000"/>
            <a:ext cx="1676400" cy="990600"/>
          </a:xfrm>
          <a:prstGeom prst="ellipse">
            <a:avLst/>
          </a:prstGeom>
          <a:solidFill>
            <a:srgbClr val="FFFF99"/>
          </a:solidFill>
          <a:ln w="12700">
            <a:solidFill>
              <a:schemeClr val="tx1"/>
            </a:solidFill>
            <a:round/>
            <a:headEnd type="none" w="sm" len="sm"/>
            <a:tailEnd type="none" w="sm" len="sm"/>
          </a:ln>
        </p:spPr>
        <p:txBody>
          <a:bodyPr wrap="none" anchor="ctr"/>
          <a:lstStyle/>
          <a:p>
            <a:pPr algn="ctr" eaLnBrk="0" hangingPunct="0"/>
            <a:r>
              <a:rPr lang="en-US" sz="1600">
                <a:solidFill>
                  <a:srgbClr val="000000"/>
                </a:solidFill>
                <a:latin typeface="Tahoma" pitchFamily="34" charset="0"/>
              </a:rPr>
              <a:t>Morning </a:t>
            </a:r>
          </a:p>
          <a:p>
            <a:pPr algn="ctr" eaLnBrk="0" hangingPunct="0"/>
            <a:r>
              <a:rPr lang="en-US" sz="1600">
                <a:solidFill>
                  <a:srgbClr val="000000"/>
                </a:solidFill>
                <a:latin typeface="Tahoma" pitchFamily="34" charset="0"/>
              </a:rPr>
              <a:t>Check-In</a:t>
            </a:r>
          </a:p>
        </p:txBody>
      </p:sp>
      <p:sp>
        <p:nvSpPr>
          <p:cNvPr id="447498" name="Line 17"/>
          <p:cNvSpPr>
            <a:spLocks noChangeShapeType="1"/>
          </p:cNvSpPr>
          <p:nvPr/>
        </p:nvSpPr>
        <p:spPr bwMode="auto">
          <a:xfrm>
            <a:off x="3124200" y="838200"/>
            <a:ext cx="0" cy="381000"/>
          </a:xfrm>
          <a:prstGeom prst="line">
            <a:avLst/>
          </a:prstGeom>
          <a:noFill/>
          <a:ln w="19050">
            <a:solidFill>
              <a:schemeClr val="tx1"/>
            </a:solidFill>
            <a:round/>
            <a:headEnd type="none" w="sm" len="sm"/>
            <a:tailEnd type="triangle" w="sm" len="sm"/>
          </a:ln>
        </p:spPr>
        <p:txBody>
          <a:bodyPr wrap="none" anchor="ctr"/>
          <a:lstStyle/>
          <a:p>
            <a:endParaRPr lang="en-US"/>
          </a:p>
        </p:txBody>
      </p:sp>
      <p:sp>
        <p:nvSpPr>
          <p:cNvPr id="447499" name="Line 18"/>
          <p:cNvSpPr>
            <a:spLocks noChangeShapeType="1"/>
          </p:cNvSpPr>
          <p:nvPr/>
        </p:nvSpPr>
        <p:spPr bwMode="auto">
          <a:xfrm>
            <a:off x="3124200" y="1905000"/>
            <a:ext cx="0" cy="685800"/>
          </a:xfrm>
          <a:prstGeom prst="line">
            <a:avLst/>
          </a:prstGeom>
          <a:noFill/>
          <a:ln w="19050">
            <a:solidFill>
              <a:schemeClr val="tx1"/>
            </a:solidFill>
            <a:round/>
            <a:headEnd type="none" w="sm" len="sm"/>
            <a:tailEnd type="triangle" w="sm" len="sm"/>
          </a:ln>
        </p:spPr>
        <p:txBody>
          <a:bodyPr wrap="none" anchor="ctr"/>
          <a:lstStyle/>
          <a:p>
            <a:endParaRPr lang="en-US"/>
          </a:p>
        </p:txBody>
      </p:sp>
      <p:sp>
        <p:nvSpPr>
          <p:cNvPr id="447500" name="Line 20"/>
          <p:cNvSpPr>
            <a:spLocks noChangeShapeType="1"/>
          </p:cNvSpPr>
          <p:nvPr/>
        </p:nvSpPr>
        <p:spPr bwMode="auto">
          <a:xfrm rot="21044074" flipH="1">
            <a:off x="3886200" y="4800600"/>
            <a:ext cx="533400" cy="381000"/>
          </a:xfrm>
          <a:prstGeom prst="line">
            <a:avLst/>
          </a:prstGeom>
          <a:noFill/>
          <a:ln w="19050">
            <a:solidFill>
              <a:schemeClr val="tx1"/>
            </a:solidFill>
            <a:round/>
            <a:headEnd type="none" w="sm" len="sm"/>
            <a:tailEnd type="triangle" w="lg" len="med"/>
          </a:ln>
        </p:spPr>
        <p:txBody>
          <a:bodyPr wrap="none" anchor="ctr"/>
          <a:lstStyle/>
          <a:p>
            <a:endParaRPr lang="en-US"/>
          </a:p>
        </p:txBody>
      </p:sp>
      <p:sp>
        <p:nvSpPr>
          <p:cNvPr id="447501" name="Line 21"/>
          <p:cNvSpPr>
            <a:spLocks noChangeShapeType="1"/>
          </p:cNvSpPr>
          <p:nvPr/>
        </p:nvSpPr>
        <p:spPr bwMode="auto">
          <a:xfrm flipH="1" flipV="1">
            <a:off x="1981200" y="4724400"/>
            <a:ext cx="457200" cy="457200"/>
          </a:xfrm>
          <a:prstGeom prst="line">
            <a:avLst/>
          </a:prstGeom>
          <a:noFill/>
          <a:ln w="19050">
            <a:solidFill>
              <a:schemeClr val="tx1"/>
            </a:solidFill>
            <a:round/>
            <a:headEnd type="none" w="sm" len="sm"/>
            <a:tailEnd type="triangle" w="lg" len="med"/>
          </a:ln>
        </p:spPr>
        <p:txBody>
          <a:bodyPr wrap="none" anchor="ctr"/>
          <a:lstStyle/>
          <a:p>
            <a:endParaRPr lang="en-US"/>
          </a:p>
        </p:txBody>
      </p:sp>
      <p:sp>
        <p:nvSpPr>
          <p:cNvPr id="447502" name="Line 22"/>
          <p:cNvSpPr>
            <a:spLocks noChangeShapeType="1"/>
          </p:cNvSpPr>
          <p:nvPr/>
        </p:nvSpPr>
        <p:spPr bwMode="auto">
          <a:xfrm flipV="1">
            <a:off x="1905000" y="3505200"/>
            <a:ext cx="609600" cy="381000"/>
          </a:xfrm>
          <a:prstGeom prst="line">
            <a:avLst/>
          </a:prstGeom>
          <a:noFill/>
          <a:ln w="19050">
            <a:solidFill>
              <a:schemeClr val="tx1"/>
            </a:solidFill>
            <a:round/>
            <a:headEnd type="none" w="sm" len="sm"/>
            <a:tailEnd type="triangle" w="lg" len="med"/>
          </a:ln>
        </p:spPr>
        <p:txBody>
          <a:bodyPr wrap="none" anchor="ctr"/>
          <a:lstStyle/>
          <a:p>
            <a:endParaRPr lang="en-US"/>
          </a:p>
        </p:txBody>
      </p:sp>
      <p:sp>
        <p:nvSpPr>
          <p:cNvPr id="447503" name="Rectangle 23"/>
          <p:cNvSpPr>
            <a:spLocks noChangeArrowheads="1"/>
          </p:cNvSpPr>
          <p:nvPr/>
        </p:nvSpPr>
        <p:spPr bwMode="auto">
          <a:xfrm>
            <a:off x="6172200" y="2590800"/>
            <a:ext cx="2133600" cy="914400"/>
          </a:xfrm>
          <a:prstGeom prst="rect">
            <a:avLst/>
          </a:prstGeom>
          <a:solidFill>
            <a:srgbClr val="00FFFF"/>
          </a:solidFill>
          <a:ln w="12700">
            <a:solidFill>
              <a:schemeClr val="tx1"/>
            </a:solidFill>
            <a:miter lim="800000"/>
            <a:headEnd type="none" w="sm" len="sm"/>
            <a:tailEnd type="none" w="sm" len="sm"/>
          </a:ln>
        </p:spPr>
        <p:txBody>
          <a:bodyPr wrap="none" anchor="ctr"/>
          <a:lstStyle/>
          <a:p>
            <a:pPr algn="ctr" eaLnBrk="0" hangingPunct="0"/>
            <a:r>
              <a:rPr lang="en-US" sz="1600">
                <a:solidFill>
                  <a:srgbClr val="000000"/>
                </a:solidFill>
                <a:latin typeface="Tahoma" pitchFamily="34" charset="0"/>
              </a:rPr>
              <a:t>CI/CO Coordinator</a:t>
            </a:r>
          </a:p>
          <a:p>
            <a:pPr algn="ctr" eaLnBrk="0" hangingPunct="0"/>
            <a:r>
              <a:rPr lang="en-US" sz="1600">
                <a:solidFill>
                  <a:srgbClr val="000000"/>
                </a:solidFill>
                <a:latin typeface="Tahoma" pitchFamily="34" charset="0"/>
              </a:rPr>
              <a:t>Summarizes Data </a:t>
            </a:r>
          </a:p>
          <a:p>
            <a:pPr algn="ctr" eaLnBrk="0" hangingPunct="0"/>
            <a:r>
              <a:rPr lang="en-US" sz="1600">
                <a:solidFill>
                  <a:srgbClr val="000000"/>
                </a:solidFill>
                <a:latin typeface="Tahoma" pitchFamily="34" charset="0"/>
              </a:rPr>
              <a:t>for Decision Making</a:t>
            </a:r>
          </a:p>
        </p:txBody>
      </p:sp>
      <p:sp>
        <p:nvSpPr>
          <p:cNvPr id="447504" name="Rectangle 24"/>
          <p:cNvSpPr>
            <a:spLocks noChangeArrowheads="1"/>
          </p:cNvSpPr>
          <p:nvPr/>
        </p:nvSpPr>
        <p:spPr bwMode="auto">
          <a:xfrm>
            <a:off x="6248400" y="4038600"/>
            <a:ext cx="2057400" cy="838200"/>
          </a:xfrm>
          <a:prstGeom prst="rect">
            <a:avLst/>
          </a:prstGeom>
          <a:solidFill>
            <a:srgbClr val="00FFFF"/>
          </a:solidFill>
          <a:ln w="12700">
            <a:solidFill>
              <a:schemeClr val="tx1"/>
            </a:solidFill>
            <a:miter lim="800000"/>
            <a:headEnd type="none" w="sm" len="sm"/>
            <a:tailEnd type="none" w="sm" len="sm"/>
          </a:ln>
        </p:spPr>
        <p:txBody>
          <a:bodyPr wrap="none" anchor="ctr"/>
          <a:lstStyle/>
          <a:p>
            <a:pPr algn="ctr" eaLnBrk="0" hangingPunct="0"/>
            <a:r>
              <a:rPr lang="en-US" sz="1600">
                <a:solidFill>
                  <a:srgbClr val="000000"/>
                </a:solidFill>
                <a:latin typeface="Tahoma" pitchFamily="34" charset="0"/>
              </a:rPr>
              <a:t>Weekly CI/CO </a:t>
            </a:r>
          </a:p>
          <a:p>
            <a:pPr algn="ctr" eaLnBrk="0" hangingPunct="0"/>
            <a:r>
              <a:rPr lang="en-US" sz="1600">
                <a:solidFill>
                  <a:srgbClr val="000000"/>
                </a:solidFill>
                <a:latin typeface="Tahoma" pitchFamily="34" charset="0"/>
              </a:rPr>
              <a:t>Meeting to Assess </a:t>
            </a:r>
          </a:p>
          <a:p>
            <a:pPr algn="ctr" eaLnBrk="0" hangingPunct="0"/>
            <a:r>
              <a:rPr lang="en-US" sz="1600">
                <a:solidFill>
                  <a:srgbClr val="000000"/>
                </a:solidFill>
                <a:latin typeface="Tahoma" pitchFamily="34" charset="0"/>
              </a:rPr>
              <a:t>Student Progress</a:t>
            </a:r>
          </a:p>
        </p:txBody>
      </p:sp>
      <p:sp>
        <p:nvSpPr>
          <p:cNvPr id="447505" name="Rectangle 25"/>
          <p:cNvSpPr>
            <a:spLocks noChangeArrowheads="1"/>
          </p:cNvSpPr>
          <p:nvPr/>
        </p:nvSpPr>
        <p:spPr bwMode="auto">
          <a:xfrm>
            <a:off x="7696200" y="5943600"/>
            <a:ext cx="1219200" cy="685800"/>
          </a:xfrm>
          <a:prstGeom prst="rect">
            <a:avLst/>
          </a:prstGeom>
          <a:solidFill>
            <a:srgbClr val="99FF99"/>
          </a:solidFill>
          <a:ln w="12700">
            <a:solidFill>
              <a:schemeClr val="tx1"/>
            </a:solidFill>
            <a:miter lim="800000"/>
            <a:headEnd type="none" w="sm" len="sm"/>
            <a:tailEnd type="none" w="sm" len="sm"/>
          </a:ln>
        </p:spPr>
        <p:txBody>
          <a:bodyPr wrap="none" anchor="ctr"/>
          <a:lstStyle/>
          <a:p>
            <a:pPr algn="ctr" eaLnBrk="0" hangingPunct="0"/>
            <a:r>
              <a:rPr lang="en-US" sz="1600">
                <a:solidFill>
                  <a:srgbClr val="000000"/>
                </a:solidFill>
                <a:latin typeface="Tahoma" pitchFamily="34" charset="0"/>
              </a:rPr>
              <a:t>Exit </a:t>
            </a:r>
          </a:p>
          <a:p>
            <a:pPr algn="ctr" eaLnBrk="0" hangingPunct="0"/>
            <a:r>
              <a:rPr lang="en-US" sz="1600">
                <a:solidFill>
                  <a:srgbClr val="000000"/>
                </a:solidFill>
                <a:latin typeface="Tahoma" pitchFamily="34" charset="0"/>
              </a:rPr>
              <a:t>Program</a:t>
            </a:r>
          </a:p>
        </p:txBody>
      </p:sp>
      <p:sp>
        <p:nvSpPr>
          <p:cNvPr id="447506" name="Rectangle 27"/>
          <p:cNvSpPr>
            <a:spLocks noChangeArrowheads="1"/>
          </p:cNvSpPr>
          <p:nvPr/>
        </p:nvSpPr>
        <p:spPr bwMode="auto">
          <a:xfrm>
            <a:off x="6172200" y="5943600"/>
            <a:ext cx="1219200" cy="685800"/>
          </a:xfrm>
          <a:prstGeom prst="rect">
            <a:avLst/>
          </a:prstGeom>
          <a:solidFill>
            <a:srgbClr val="99FF99"/>
          </a:solidFill>
          <a:ln w="12700">
            <a:solidFill>
              <a:schemeClr val="tx1"/>
            </a:solidFill>
            <a:miter lim="800000"/>
            <a:headEnd type="none" w="sm" len="sm"/>
            <a:tailEnd type="none" w="sm" len="sm"/>
          </a:ln>
        </p:spPr>
        <p:txBody>
          <a:bodyPr wrap="none" anchor="ctr"/>
          <a:lstStyle/>
          <a:p>
            <a:pPr algn="ctr" eaLnBrk="0" hangingPunct="0"/>
            <a:r>
              <a:rPr lang="en-US" sz="1600">
                <a:solidFill>
                  <a:srgbClr val="000000"/>
                </a:solidFill>
                <a:latin typeface="Tahoma" pitchFamily="34" charset="0"/>
              </a:rPr>
              <a:t>Revise</a:t>
            </a:r>
          </a:p>
          <a:p>
            <a:pPr algn="ctr" eaLnBrk="0" hangingPunct="0"/>
            <a:r>
              <a:rPr lang="en-US" sz="1600">
                <a:solidFill>
                  <a:srgbClr val="000000"/>
                </a:solidFill>
                <a:latin typeface="Tahoma" pitchFamily="34" charset="0"/>
              </a:rPr>
              <a:t>Program</a:t>
            </a:r>
          </a:p>
        </p:txBody>
      </p:sp>
      <p:sp>
        <p:nvSpPr>
          <p:cNvPr id="447507" name="Line 28"/>
          <p:cNvSpPr>
            <a:spLocks noChangeShapeType="1"/>
          </p:cNvSpPr>
          <p:nvPr/>
        </p:nvSpPr>
        <p:spPr bwMode="auto">
          <a:xfrm>
            <a:off x="7239000" y="3505200"/>
            <a:ext cx="0" cy="533400"/>
          </a:xfrm>
          <a:prstGeom prst="line">
            <a:avLst/>
          </a:prstGeom>
          <a:noFill/>
          <a:ln w="19050">
            <a:solidFill>
              <a:schemeClr val="tx1"/>
            </a:solidFill>
            <a:round/>
            <a:headEnd type="none" w="sm" len="sm"/>
            <a:tailEnd type="triangle" w="lg" len="med"/>
          </a:ln>
        </p:spPr>
        <p:txBody>
          <a:bodyPr wrap="none" anchor="ctr"/>
          <a:lstStyle/>
          <a:p>
            <a:endParaRPr lang="en-US"/>
          </a:p>
        </p:txBody>
      </p:sp>
      <p:sp>
        <p:nvSpPr>
          <p:cNvPr id="447508" name="Line 29"/>
          <p:cNvSpPr>
            <a:spLocks noChangeShapeType="1"/>
          </p:cNvSpPr>
          <p:nvPr/>
        </p:nvSpPr>
        <p:spPr bwMode="auto">
          <a:xfrm>
            <a:off x="7391400" y="4876800"/>
            <a:ext cx="990600" cy="990600"/>
          </a:xfrm>
          <a:prstGeom prst="line">
            <a:avLst/>
          </a:prstGeom>
          <a:noFill/>
          <a:ln w="19050">
            <a:solidFill>
              <a:schemeClr val="tx1"/>
            </a:solidFill>
            <a:round/>
            <a:headEnd type="none" w="sm" len="sm"/>
            <a:tailEnd type="triangle" w="lg" len="med"/>
          </a:ln>
        </p:spPr>
        <p:txBody>
          <a:bodyPr wrap="none" anchor="ctr"/>
          <a:lstStyle/>
          <a:p>
            <a:endParaRPr lang="en-US"/>
          </a:p>
        </p:txBody>
      </p:sp>
      <p:sp>
        <p:nvSpPr>
          <p:cNvPr id="447509" name="Line 30"/>
          <p:cNvSpPr>
            <a:spLocks noChangeShapeType="1"/>
          </p:cNvSpPr>
          <p:nvPr/>
        </p:nvSpPr>
        <p:spPr bwMode="auto">
          <a:xfrm flipH="1">
            <a:off x="6934200" y="4953000"/>
            <a:ext cx="0" cy="990600"/>
          </a:xfrm>
          <a:prstGeom prst="line">
            <a:avLst/>
          </a:prstGeom>
          <a:noFill/>
          <a:ln w="19050">
            <a:solidFill>
              <a:schemeClr val="tx1"/>
            </a:solidFill>
            <a:round/>
            <a:headEnd type="none" w="sm" len="sm"/>
            <a:tailEnd type="triangle" w="lg" len="med"/>
          </a:ln>
        </p:spPr>
        <p:txBody>
          <a:bodyPr wrap="none" anchor="ctr"/>
          <a:lstStyle/>
          <a:p>
            <a:endParaRPr lang="en-US"/>
          </a:p>
        </p:txBody>
      </p:sp>
      <p:sp>
        <p:nvSpPr>
          <p:cNvPr id="447510" name="Line 31"/>
          <p:cNvSpPr>
            <a:spLocks noChangeShapeType="1"/>
          </p:cNvSpPr>
          <p:nvPr/>
        </p:nvSpPr>
        <p:spPr bwMode="auto">
          <a:xfrm flipH="1">
            <a:off x="304800" y="6324600"/>
            <a:ext cx="5181600" cy="0"/>
          </a:xfrm>
          <a:prstGeom prst="line">
            <a:avLst/>
          </a:prstGeom>
          <a:noFill/>
          <a:ln w="19050">
            <a:solidFill>
              <a:schemeClr val="tx1"/>
            </a:solidFill>
            <a:round/>
            <a:headEnd type="none" w="sm" len="sm"/>
            <a:tailEnd type="triangle" w="lg" len="med"/>
          </a:ln>
        </p:spPr>
        <p:txBody>
          <a:bodyPr wrap="none" anchor="ctr"/>
          <a:lstStyle/>
          <a:p>
            <a:endParaRPr lang="en-US"/>
          </a:p>
        </p:txBody>
      </p:sp>
      <p:sp>
        <p:nvSpPr>
          <p:cNvPr id="447511" name="Line 32"/>
          <p:cNvSpPr>
            <a:spLocks noChangeShapeType="1"/>
          </p:cNvSpPr>
          <p:nvPr/>
        </p:nvSpPr>
        <p:spPr bwMode="auto">
          <a:xfrm flipV="1">
            <a:off x="304800" y="1600200"/>
            <a:ext cx="0" cy="4648200"/>
          </a:xfrm>
          <a:prstGeom prst="line">
            <a:avLst/>
          </a:prstGeom>
          <a:noFill/>
          <a:ln w="19050">
            <a:solidFill>
              <a:schemeClr val="tx1"/>
            </a:solidFill>
            <a:round/>
            <a:headEnd type="none" w="sm" len="sm"/>
            <a:tailEnd type="triangle" w="lg" len="med"/>
          </a:ln>
        </p:spPr>
        <p:txBody>
          <a:bodyPr wrap="none" anchor="ctr"/>
          <a:lstStyle/>
          <a:p>
            <a:endParaRPr lang="en-US"/>
          </a:p>
        </p:txBody>
      </p:sp>
      <p:sp>
        <p:nvSpPr>
          <p:cNvPr id="447512" name="Line 33"/>
          <p:cNvSpPr>
            <a:spLocks noChangeShapeType="1"/>
          </p:cNvSpPr>
          <p:nvPr/>
        </p:nvSpPr>
        <p:spPr bwMode="auto">
          <a:xfrm>
            <a:off x="304800" y="1600200"/>
            <a:ext cx="762000" cy="0"/>
          </a:xfrm>
          <a:prstGeom prst="line">
            <a:avLst/>
          </a:prstGeom>
          <a:noFill/>
          <a:ln w="19050">
            <a:solidFill>
              <a:schemeClr val="tx1"/>
            </a:solidFill>
            <a:round/>
            <a:headEnd type="none" w="sm" len="sm"/>
            <a:tailEnd type="triangle" w="lg" len="med"/>
          </a:ln>
        </p:spPr>
        <p:txBody>
          <a:bodyPr wrap="none" anchor="ctr"/>
          <a:lstStyle/>
          <a:p>
            <a:endParaRPr lang="en-US"/>
          </a:p>
        </p:txBody>
      </p:sp>
      <p:sp>
        <p:nvSpPr>
          <p:cNvPr id="447513" name="Line 34"/>
          <p:cNvSpPr>
            <a:spLocks noChangeShapeType="1"/>
          </p:cNvSpPr>
          <p:nvPr/>
        </p:nvSpPr>
        <p:spPr bwMode="auto">
          <a:xfrm flipH="1">
            <a:off x="5486400" y="4876800"/>
            <a:ext cx="762000" cy="1295400"/>
          </a:xfrm>
          <a:prstGeom prst="line">
            <a:avLst/>
          </a:prstGeom>
          <a:noFill/>
          <a:ln w="19050">
            <a:solidFill>
              <a:schemeClr val="tx1"/>
            </a:solidFill>
            <a:round/>
            <a:headEnd/>
            <a:tailEnd type="triangle" w="lg" len="med"/>
          </a:ln>
        </p:spPr>
        <p:txBody>
          <a:bodyPr wrap="none" anchor="ctr"/>
          <a:lstStyle/>
          <a:p>
            <a:endParaRPr lang="en-US"/>
          </a:p>
        </p:txBody>
      </p:sp>
      <p:sp>
        <p:nvSpPr>
          <p:cNvPr id="447514" name="Line 36"/>
          <p:cNvSpPr>
            <a:spLocks noChangeShapeType="1"/>
          </p:cNvSpPr>
          <p:nvPr/>
        </p:nvSpPr>
        <p:spPr bwMode="auto">
          <a:xfrm>
            <a:off x="3886200" y="3505200"/>
            <a:ext cx="381000" cy="304800"/>
          </a:xfrm>
          <a:prstGeom prst="line">
            <a:avLst/>
          </a:prstGeom>
          <a:noFill/>
          <a:ln w="19050">
            <a:solidFill>
              <a:schemeClr val="tx1"/>
            </a:solidFill>
            <a:round/>
            <a:headEnd type="none" w="sm" len="sm"/>
            <a:tailEnd type="triangle" w="lg" len="sm"/>
          </a:ln>
        </p:spPr>
        <p:txBody>
          <a:bodyPr wrap="none" anchor="ctr"/>
          <a:lstStyle/>
          <a:p>
            <a:endParaRPr lang="en-US"/>
          </a:p>
        </p:txBody>
      </p:sp>
      <p:sp>
        <p:nvSpPr>
          <p:cNvPr id="447515" name="Line 37"/>
          <p:cNvSpPr>
            <a:spLocks noChangeShapeType="1"/>
          </p:cNvSpPr>
          <p:nvPr/>
        </p:nvSpPr>
        <p:spPr bwMode="auto">
          <a:xfrm>
            <a:off x="4114800" y="3200400"/>
            <a:ext cx="1981200" cy="0"/>
          </a:xfrm>
          <a:prstGeom prst="line">
            <a:avLst/>
          </a:prstGeom>
          <a:noFill/>
          <a:ln w="19050">
            <a:solidFill>
              <a:schemeClr val="tx1"/>
            </a:solidFill>
            <a:round/>
            <a:headEnd type="none" w="sm" len="sm"/>
            <a:tailEnd type="triangle" w="lg" len="med"/>
          </a:ln>
        </p:spPr>
        <p:txBody>
          <a:bodyPr wrap="none" anchor="ctr"/>
          <a:lstStyle/>
          <a:p>
            <a:endParaRPr lang="en-US"/>
          </a:p>
        </p:txBody>
      </p:sp>
      <p:sp>
        <p:nvSpPr>
          <p:cNvPr id="447516" name="Line 2"/>
          <p:cNvSpPr>
            <a:spLocks noChangeShapeType="1"/>
          </p:cNvSpPr>
          <p:nvPr/>
        </p:nvSpPr>
        <p:spPr bwMode="auto">
          <a:xfrm flipH="1">
            <a:off x="5562600" y="6324600"/>
            <a:ext cx="533400" cy="0"/>
          </a:xfrm>
          <a:prstGeom prst="line">
            <a:avLst/>
          </a:prstGeom>
          <a:noFill/>
          <a:ln w="19050">
            <a:solidFill>
              <a:schemeClr val="tx1"/>
            </a:solidFill>
            <a:round/>
            <a:headEnd type="none" w="sm" len="sm"/>
            <a:tailEnd type="triangle" w="lg" len="lg"/>
          </a:ln>
        </p:spPr>
        <p:txBody>
          <a:bodyPr/>
          <a:lstStyle/>
          <a:p>
            <a:endParaRPr lang="en-US"/>
          </a:p>
        </p:txBody>
      </p:sp>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239618" name="Rectangle 2"/>
          <p:cNvSpPr>
            <a:spLocks noGrp="1" noChangeArrowheads="1"/>
          </p:cNvSpPr>
          <p:nvPr>
            <p:ph type="title"/>
          </p:nvPr>
        </p:nvSpPr>
        <p:spPr/>
        <p:txBody>
          <a:bodyPr/>
          <a:lstStyle/>
          <a:p>
            <a:pPr eaLnBrk="1" hangingPunct="1">
              <a:defRPr/>
            </a:pPr>
            <a:r>
              <a:rPr lang="en-US" dirty="0">
                <a:solidFill>
                  <a:schemeClr val="bg2"/>
                </a:solidFill>
                <a:effectLst>
                  <a:outerShdw blurRad="38100" dist="38100" dir="2700000" algn="tl">
                    <a:srgbClr val="C0C0C0"/>
                  </a:outerShdw>
                </a:effectLst>
              </a:rPr>
              <a:t>Daily Progress </a:t>
            </a:r>
            <a:r>
              <a:rPr lang="en-US" dirty="0" smtClean="0">
                <a:solidFill>
                  <a:schemeClr val="bg2"/>
                </a:solidFill>
                <a:effectLst>
                  <a:outerShdw blurRad="38100" dist="38100" dir="2700000" algn="tl">
                    <a:srgbClr val="C0C0C0"/>
                  </a:outerShdw>
                </a:effectLst>
              </a:rPr>
              <a:t>Report</a:t>
            </a:r>
            <a:endParaRPr lang="en-US" dirty="0">
              <a:solidFill>
                <a:schemeClr val="bg2"/>
              </a:solidFill>
              <a:effectLst>
                <a:outerShdw blurRad="38100" dist="38100" dir="2700000" algn="tl">
                  <a:srgbClr val="C0C0C0"/>
                </a:outerShdw>
              </a:effectLst>
            </a:endParaRPr>
          </a:p>
        </p:txBody>
      </p:sp>
      <p:graphicFrame>
        <p:nvGraphicFramePr>
          <p:cNvPr id="111619" name="Object 3"/>
          <p:cNvGraphicFramePr>
            <a:graphicFrameLocks noChangeAspect="1"/>
          </p:cNvGraphicFramePr>
          <p:nvPr>
            <p:ph type="tbl" idx="4294967295"/>
          </p:nvPr>
        </p:nvGraphicFramePr>
        <p:xfrm>
          <a:off x="306388" y="1527175"/>
          <a:ext cx="9177337" cy="6372225"/>
        </p:xfrm>
        <a:graphic>
          <a:graphicData uri="http://schemas.openxmlformats.org/presentationml/2006/ole">
            <p:oleObj spid="_x0000_s111619" name="Document" r:id="rId4" imgW="9024120" imgH="6265800" progId="Word.Document.8">
              <p:embed/>
            </p:oleObj>
          </a:graphicData>
        </a:graphic>
      </p:graphicFrame>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en-US"/>
              <a:t>© 2005 by The Guilford Press</a:t>
            </a:r>
          </a:p>
        </p:txBody>
      </p:sp>
      <p:graphicFrame>
        <p:nvGraphicFramePr>
          <p:cNvPr id="450564" name="Object 4"/>
          <p:cNvGraphicFramePr>
            <a:graphicFrameLocks noChangeAspect="1"/>
          </p:cNvGraphicFramePr>
          <p:nvPr/>
        </p:nvGraphicFramePr>
        <p:xfrm>
          <a:off x="0" y="0"/>
          <a:ext cx="9144000" cy="6858000"/>
        </p:xfrm>
        <a:graphic>
          <a:graphicData uri="http://schemas.openxmlformats.org/presentationml/2006/ole">
            <p:oleObj spid="_x0000_s450564" name="Chart" r:id="rId4" imgW="4362602" imgH="2933700" progId="Excel.Sheet.8">
              <p:embed/>
            </p:oleObj>
          </a:graphicData>
        </a:graphic>
      </p:graphicFrame>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en-US"/>
              <a:t>© 2005 by The Guilford Press</a:t>
            </a:r>
          </a:p>
        </p:txBody>
      </p:sp>
      <p:graphicFrame>
        <p:nvGraphicFramePr>
          <p:cNvPr id="451588" name="Object 4"/>
          <p:cNvGraphicFramePr>
            <a:graphicFrameLocks noChangeAspect="1"/>
          </p:cNvGraphicFramePr>
          <p:nvPr/>
        </p:nvGraphicFramePr>
        <p:xfrm>
          <a:off x="0" y="0"/>
          <a:ext cx="9144000" cy="6858000"/>
        </p:xfrm>
        <a:graphic>
          <a:graphicData uri="http://schemas.openxmlformats.org/presentationml/2006/ole">
            <p:oleObj spid="_x0000_s451588" name="Chart" r:id="rId4" imgW="3933749" imgH="2705100" progId="Excel.Sheet.8">
              <p:embed/>
            </p:oleObj>
          </a:graphicData>
        </a:graphic>
      </p:graphicFrame>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 2005 by The Guilford Press</a:t>
            </a:r>
          </a:p>
        </p:txBody>
      </p:sp>
      <p:sp>
        <p:nvSpPr>
          <p:cNvPr id="418820" name="Rectangle 4"/>
          <p:cNvSpPr>
            <a:spLocks noGrp="1" noChangeArrowheads="1"/>
          </p:cNvSpPr>
          <p:nvPr>
            <p:ph type="title"/>
          </p:nvPr>
        </p:nvSpPr>
        <p:spPr/>
        <p:txBody>
          <a:bodyPr/>
          <a:lstStyle/>
          <a:p>
            <a:pPr eaLnBrk="1" hangingPunct="1">
              <a:defRPr/>
            </a:pPr>
            <a:r>
              <a:rPr lang="en-US" dirty="0" smtClean="0"/>
              <a:t>CI/CO </a:t>
            </a:r>
            <a:r>
              <a:rPr lang="en-US" dirty="0"/>
              <a:t>Process (cont.)</a:t>
            </a:r>
          </a:p>
        </p:txBody>
      </p:sp>
      <p:sp>
        <p:nvSpPr>
          <p:cNvPr id="418821" name="Rectangle 5"/>
          <p:cNvSpPr>
            <a:spLocks noGrp="1" noChangeArrowheads="1"/>
          </p:cNvSpPr>
          <p:nvPr>
            <p:ph type="body" idx="1"/>
          </p:nvPr>
        </p:nvSpPr>
        <p:spPr/>
        <p:txBody>
          <a:bodyPr/>
          <a:lstStyle/>
          <a:p>
            <a:pPr eaLnBrk="1" hangingPunct="1">
              <a:defRPr/>
            </a:pPr>
            <a:r>
              <a:rPr lang="en-US" dirty="0"/>
              <a:t>Principal recognition</a:t>
            </a:r>
          </a:p>
          <a:p>
            <a:pPr lvl="1" eaLnBrk="1" hangingPunct="1">
              <a:defRPr/>
            </a:pPr>
            <a:r>
              <a:rPr lang="en-US" dirty="0"/>
              <a:t>Extra </a:t>
            </a:r>
            <a:r>
              <a:rPr lang="en-US" dirty="0" err="1" smtClean="0"/>
              <a:t>reinforcers</a:t>
            </a:r>
            <a:endParaRPr lang="en-US" dirty="0"/>
          </a:p>
          <a:p>
            <a:pPr eaLnBrk="1" hangingPunct="1">
              <a:defRPr/>
            </a:pPr>
            <a:r>
              <a:rPr lang="en-US" dirty="0"/>
              <a:t>Data shared with all staff at least quarterly on how students are doing</a:t>
            </a:r>
          </a:p>
          <a:p>
            <a:pPr eaLnBrk="1" hangingPunct="1">
              <a:defRPr/>
            </a:pPr>
            <a:r>
              <a:rPr lang="en-US" dirty="0"/>
              <a:t>9-week graph sent to parents</a:t>
            </a:r>
          </a:p>
          <a:p>
            <a:pPr eaLnBrk="1" hangingPunct="1">
              <a:buFont typeface="Wingdings" pitchFamily="2" charset="2"/>
              <a:buNone/>
              <a:defRPr/>
            </a:pPr>
            <a:endParaRPr lang="en-US" dirty="0"/>
          </a:p>
        </p:txBody>
      </p:sp>
    </p:spTree>
  </p:cSld>
  <p:clrMapOvr>
    <a:masterClrMapping/>
  </p:clrMapOvr>
  <p:transition spd="med">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 2005 by The Guilford Press</a:t>
            </a:r>
          </a:p>
        </p:txBody>
      </p:sp>
      <p:sp>
        <p:nvSpPr>
          <p:cNvPr id="449538" name="Rectangle 2"/>
          <p:cNvSpPr>
            <a:spLocks noGrp="1" noChangeArrowheads="1"/>
          </p:cNvSpPr>
          <p:nvPr>
            <p:ph type="title"/>
          </p:nvPr>
        </p:nvSpPr>
        <p:spPr/>
        <p:txBody>
          <a:bodyPr/>
          <a:lstStyle/>
          <a:p>
            <a:pPr eaLnBrk="1" hangingPunct="1">
              <a:defRPr/>
            </a:pPr>
            <a:r>
              <a:rPr lang="en-US" sz="4000" dirty="0" smtClean="0"/>
              <a:t>CI/CO Expectations </a:t>
            </a:r>
            <a:r>
              <a:rPr lang="en-US" sz="4000" dirty="0"/>
              <a:t>for Teachers</a:t>
            </a:r>
            <a:br>
              <a:rPr lang="en-US" sz="4000" dirty="0"/>
            </a:br>
            <a:endParaRPr lang="en-US" sz="2400" dirty="0"/>
          </a:p>
        </p:txBody>
      </p:sp>
      <p:sp>
        <p:nvSpPr>
          <p:cNvPr id="449539" name="Rectangle 3"/>
          <p:cNvSpPr>
            <a:spLocks noGrp="1" noChangeArrowheads="1"/>
          </p:cNvSpPr>
          <p:nvPr>
            <p:ph type="body" idx="1"/>
          </p:nvPr>
        </p:nvSpPr>
        <p:spPr>
          <a:xfrm>
            <a:off x="457200" y="1447800"/>
            <a:ext cx="8229600" cy="4530725"/>
          </a:xfrm>
        </p:spPr>
        <p:txBody>
          <a:bodyPr/>
          <a:lstStyle/>
          <a:p>
            <a:pPr eaLnBrk="1" hangingPunct="1">
              <a:defRPr/>
            </a:pPr>
            <a:r>
              <a:rPr lang="en-US" dirty="0"/>
              <a:t>Greet student </a:t>
            </a:r>
          </a:p>
          <a:p>
            <a:pPr eaLnBrk="1" hangingPunct="1">
              <a:defRPr/>
            </a:pPr>
            <a:r>
              <a:rPr lang="en-US" dirty="0"/>
              <a:t>Provide feedback at predetermined times</a:t>
            </a:r>
          </a:p>
          <a:p>
            <a:pPr lvl="1" eaLnBrk="1" hangingPunct="1">
              <a:defRPr/>
            </a:pPr>
            <a:r>
              <a:rPr lang="en-US" dirty="0"/>
              <a:t>Rate behavior on the daily progress report</a:t>
            </a:r>
          </a:p>
          <a:p>
            <a:pPr lvl="1" eaLnBrk="1" hangingPunct="1">
              <a:defRPr/>
            </a:pPr>
            <a:r>
              <a:rPr lang="en-US" dirty="0"/>
              <a:t>Explain rating to </a:t>
            </a:r>
            <a:r>
              <a:rPr lang="en-US" dirty="0" smtClean="0"/>
              <a:t>student using specific feedback</a:t>
            </a:r>
            <a:endParaRPr lang="en-US" dirty="0"/>
          </a:p>
          <a:p>
            <a:pPr eaLnBrk="1" hangingPunct="1">
              <a:defRPr/>
            </a:pPr>
            <a:r>
              <a:rPr lang="en-US" dirty="0"/>
              <a:t>Prompt appropriate behavior</a:t>
            </a:r>
          </a:p>
          <a:p>
            <a:pPr lvl="1" eaLnBrk="1" hangingPunct="1">
              <a:defRPr/>
            </a:pPr>
            <a:r>
              <a:rPr lang="en-US" dirty="0"/>
              <a:t>“Tomorrow, let’s work on….”</a:t>
            </a:r>
          </a:p>
          <a:p>
            <a:pPr eaLnBrk="1" hangingPunct="1">
              <a:buFont typeface="Wingdings" pitchFamily="2" charset="2"/>
              <a:buNone/>
              <a:defRPr/>
            </a:pPr>
            <a:endParaRPr lang="en-US" dirty="0"/>
          </a:p>
          <a:p>
            <a:pPr lvl="1" eaLnBrk="1" hangingPunct="1">
              <a:buFontTx/>
              <a:buNone/>
              <a:defRPr/>
            </a:pPr>
            <a:endParaRPr lang="en-US" dirty="0"/>
          </a:p>
          <a:p>
            <a:pPr eaLnBrk="1" hangingPunct="1">
              <a:defRPr/>
            </a:pPr>
            <a:endParaRPr lang="en-US" dirty="0"/>
          </a:p>
          <a:p>
            <a:pPr eaLnBrk="1" hangingPunct="1">
              <a:defRPr/>
            </a:pPr>
            <a:endParaRPr lang="en-US" dirty="0"/>
          </a:p>
          <a:p>
            <a:pPr eaLnBrk="1" hangingPunct="1">
              <a:defRPr/>
            </a:pPr>
            <a:endParaRPr lang="en-US" dirty="0"/>
          </a:p>
        </p:txBody>
      </p:sp>
    </p:spTree>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 2005 by The Guilford Press</a:t>
            </a:r>
          </a:p>
        </p:txBody>
      </p:sp>
      <p:sp>
        <p:nvSpPr>
          <p:cNvPr id="418820" name="Rectangle 4"/>
          <p:cNvSpPr>
            <a:spLocks noGrp="1" noChangeArrowheads="1"/>
          </p:cNvSpPr>
          <p:nvPr>
            <p:ph type="title"/>
          </p:nvPr>
        </p:nvSpPr>
        <p:spPr/>
        <p:txBody>
          <a:bodyPr/>
          <a:lstStyle/>
          <a:p>
            <a:pPr eaLnBrk="1" hangingPunct="1">
              <a:defRPr/>
            </a:pPr>
            <a:r>
              <a:rPr lang="en-US" dirty="0" smtClean="0"/>
              <a:t>CI/CO </a:t>
            </a:r>
            <a:r>
              <a:rPr lang="en-US" dirty="0"/>
              <a:t>Process (cont.)</a:t>
            </a:r>
          </a:p>
        </p:txBody>
      </p:sp>
      <p:sp>
        <p:nvSpPr>
          <p:cNvPr id="418821" name="Rectangle 5"/>
          <p:cNvSpPr>
            <a:spLocks noGrp="1" noChangeArrowheads="1"/>
          </p:cNvSpPr>
          <p:nvPr>
            <p:ph type="body" idx="1"/>
          </p:nvPr>
        </p:nvSpPr>
        <p:spPr/>
        <p:txBody>
          <a:bodyPr/>
          <a:lstStyle/>
          <a:p>
            <a:pPr eaLnBrk="1" hangingPunct="1"/>
            <a:r>
              <a:rPr lang="en-US" smtClean="0">
                <a:latin typeface="Arial" charset="0"/>
              </a:rPr>
              <a:t>Who will be responsible for checking students in and out?</a:t>
            </a:r>
          </a:p>
          <a:p>
            <a:pPr eaLnBrk="1" hangingPunct="1">
              <a:buFont typeface="Wingdings" pitchFamily="2" charset="2"/>
              <a:buNone/>
            </a:pPr>
            <a:r>
              <a:rPr lang="en-US" smtClean="0"/>
              <a:t> </a:t>
            </a:r>
          </a:p>
          <a:p>
            <a:pPr eaLnBrk="1" hangingPunct="1">
              <a:buFont typeface="Wingdings" pitchFamily="2" charset="2"/>
              <a:buNone/>
            </a:pPr>
            <a:r>
              <a:rPr lang="en-US" smtClean="0"/>
              <a:t>Mrs. DeLapp in the Science Lab</a:t>
            </a:r>
          </a:p>
          <a:p>
            <a:pPr eaLnBrk="1" hangingPunct="1">
              <a:buFont typeface="Wingdings" pitchFamily="2" charset="2"/>
              <a:buNone/>
            </a:pPr>
            <a:r>
              <a:rPr lang="en-US" smtClean="0"/>
              <a:t>Mrs. Sanderford in the Computer Lab</a:t>
            </a:r>
          </a:p>
          <a:p>
            <a:pPr eaLnBrk="1" hangingPunct="1">
              <a:buFont typeface="Wingdings" pitchFamily="2" charset="2"/>
              <a:buNone/>
            </a:pPr>
            <a:r>
              <a:rPr lang="en-US" smtClean="0"/>
              <a:t>Coach Jarrett will serve as backup</a:t>
            </a:r>
          </a:p>
          <a:p>
            <a:pPr eaLnBrk="1" hangingPunct="1">
              <a:buFont typeface="Wingdings" pitchFamily="2" charset="2"/>
              <a:buNone/>
            </a:pPr>
            <a:endParaRPr lang="en-US" smtClean="0"/>
          </a:p>
          <a:p>
            <a:pPr eaLnBrk="1" hangingPunct="1">
              <a:buFont typeface="Wingdings" pitchFamily="2" charset="2"/>
              <a:buNone/>
            </a:pPr>
            <a:endParaRPr lang="en-US" smtClean="0"/>
          </a:p>
        </p:txBody>
      </p:sp>
    </p:spTree>
  </p:cSld>
  <p:clrMapOvr>
    <a:masterClrMapping/>
  </p:clrMapOvr>
  <p:transition spd="med">
    <p:wipe dir="r"/>
  </p:transition>
  <p:timing>
    <p:tnLst>
      <p:par>
        <p:cTn id="1" dur="indefinite" restart="never" nodeType="tmRoot"/>
      </p:par>
    </p:tnLst>
  </p:timing>
</p:sld>
</file>

<file path=ppt/theme/theme1.xml><?xml version="1.0" encoding="utf-8"?>
<a:theme xmlns:a="http://schemas.openxmlformats.org/drawingml/2006/main" name="Cliff">
  <a:themeElements>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Cliff">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liff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Cliff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Cliff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Cliff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Cliff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Cliff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Cliff</Template>
  <TotalTime>4312</TotalTime>
  <Words>1056</Words>
  <Application>Microsoft PowerPoint</Application>
  <PresentationFormat>On-screen Show (4:3)</PresentationFormat>
  <Paragraphs>145</Paragraphs>
  <Slides>13</Slides>
  <Notes>13</Notes>
  <HiddenSlides>0</HiddenSlides>
  <MMClips>0</MMClips>
  <ScaleCrop>false</ScaleCrop>
  <HeadingPairs>
    <vt:vector size="8" baseType="variant">
      <vt:variant>
        <vt:lpstr>Fonts Used</vt:lpstr>
      </vt:variant>
      <vt:variant>
        <vt:i4>5</vt:i4>
      </vt:variant>
      <vt:variant>
        <vt:lpstr>Design Template</vt:lpstr>
      </vt:variant>
      <vt:variant>
        <vt:i4>2</vt:i4>
      </vt:variant>
      <vt:variant>
        <vt:lpstr>Embedded OLE Servers</vt:lpstr>
      </vt:variant>
      <vt:variant>
        <vt:i4>4</vt:i4>
      </vt:variant>
      <vt:variant>
        <vt:lpstr>Slide Titles</vt:lpstr>
      </vt:variant>
      <vt:variant>
        <vt:i4>13</vt:i4>
      </vt:variant>
    </vt:vector>
  </HeadingPairs>
  <TitlesOfParts>
    <vt:vector size="24" baseType="lpstr">
      <vt:lpstr>Arial</vt:lpstr>
      <vt:lpstr>Verdana</vt:lpstr>
      <vt:lpstr>Wingdings</vt:lpstr>
      <vt:lpstr>Times New Roman</vt:lpstr>
      <vt:lpstr>Tahoma</vt:lpstr>
      <vt:lpstr>Cliff</vt:lpstr>
      <vt:lpstr>Cliff</vt:lpstr>
      <vt:lpstr>Microsoft PowerPoint Slide</vt:lpstr>
      <vt:lpstr>Drawing</vt:lpstr>
      <vt:lpstr>Document</vt:lpstr>
      <vt:lpstr>Chart</vt:lpstr>
      <vt:lpstr>Check-In / Check-Out (CI/CO): Overview for Staff</vt:lpstr>
      <vt:lpstr>Slide 2</vt:lpstr>
      <vt:lpstr>Slide 3</vt:lpstr>
      <vt:lpstr>Daily Progress Report</vt:lpstr>
      <vt:lpstr>Slide 5</vt:lpstr>
      <vt:lpstr>Slide 6</vt:lpstr>
      <vt:lpstr>CI/CO Process (cont.)</vt:lpstr>
      <vt:lpstr>CI/CO Expectations for Teachers </vt:lpstr>
      <vt:lpstr>CI/CO Process (cont.)</vt:lpstr>
      <vt:lpstr>CI/CO Process (cont.)</vt:lpstr>
      <vt:lpstr>CI/CO Process (cont.)</vt:lpstr>
      <vt:lpstr>Critical Features of CI/CO</vt:lpstr>
      <vt:lpstr>Why Does the CI/CO Work?</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Effects of Targeted Group Interventions on Problem Behavior and Office Discipline Referrals in Middle School Students</dc:title>
  <dc:creator>Pre Installed User</dc:creator>
  <cp:lastModifiedBy>Guilford County Schools</cp:lastModifiedBy>
  <cp:revision>603</cp:revision>
  <dcterms:created xsi:type="dcterms:W3CDTF">2000-10-28T17:12:28Z</dcterms:created>
  <dcterms:modified xsi:type="dcterms:W3CDTF">2008-09-18T15:33:05Z</dcterms:modified>
</cp:coreProperties>
</file>